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11"/>
  </p:notesMasterIdLst>
  <p:sldIdLst>
    <p:sldId id="9104" r:id="rId2"/>
    <p:sldId id="9053" r:id="rId3"/>
    <p:sldId id="9109" r:id="rId4"/>
    <p:sldId id="9111" r:id="rId5"/>
    <p:sldId id="9108" r:id="rId6"/>
    <p:sldId id="9115" r:id="rId7"/>
    <p:sldId id="9114" r:id="rId8"/>
    <p:sldId id="9113" r:id="rId9"/>
    <p:sldId id="9107" r:id="rId10"/>
  </p:sldIdLst>
  <p:sldSz cx="12192000" cy="6858000"/>
  <p:notesSz cx="6858000" cy="9144000"/>
  <p:embeddedFontLst>
    <p:embeddedFont>
      <p:font typeface="Calibri" panose="020F0502020204030204" pitchFamily="34"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7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6DD0D-CB49-272C-8A54-E50359F823B8}" v="178" dt="2022-12-08T17:05:44.888"/>
    <p1510:client id="{BE873FA4-2D74-EB99-39A6-ED7C785D70D3}" v="120" dt="2022-12-09T15:07:17.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518" autoAdjust="0"/>
  </p:normalViewPr>
  <p:slideViewPr>
    <p:cSldViewPr snapToGrid="0">
      <p:cViewPr varScale="1">
        <p:scale>
          <a:sx n="44" d="100"/>
          <a:sy n="44" d="100"/>
        </p:scale>
        <p:origin x="216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libri" panose="020F050202020403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libri" panose="020F0502020204030204" pitchFamily="34" charset="0"/>
              </a:defRPr>
            </a:lvl1pPr>
          </a:lstStyle>
          <a:p>
            <a:fld id="{BB9E86C5-9689-42B4-BE7D-FDE5EB4274E3}" type="datetimeFigureOut">
              <a:rPr lang="en-US" smtClean="0"/>
              <a:pPr/>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libri" panose="020F050202020403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libri" panose="020F0502020204030204" pitchFamily="34" charset="0"/>
              </a:defRPr>
            </a:lvl1pPr>
          </a:lstStyle>
          <a:p>
            <a:fld id="{27FDDAD7-A41A-4414-8211-C5E2AC7F93EC}" type="slidenum">
              <a:rPr lang="en-US" smtClean="0"/>
              <a:pPr/>
              <a:t>‹#›</a:t>
            </a:fld>
            <a:endParaRPr lang="en-US"/>
          </a:p>
        </p:txBody>
      </p:sp>
    </p:spTree>
    <p:extLst>
      <p:ext uri="{BB962C8B-B14F-4D97-AF65-F5344CB8AC3E}">
        <p14:creationId xmlns:p14="http://schemas.microsoft.com/office/powerpoint/2010/main" val="766296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libri" panose="020F0502020204030204" pitchFamily="34" charset="0"/>
        <a:ea typeface="+mn-ea"/>
        <a:cs typeface="+mn-cs"/>
      </a:defRPr>
    </a:lvl1pPr>
    <a:lvl2pPr marL="457200" algn="l" defTabSz="914400" rtl="0" eaLnBrk="1" latinLnBrk="0" hangingPunct="1">
      <a:defRPr sz="1200" b="0" i="0" kern="1200">
        <a:solidFill>
          <a:schemeClr val="tx1"/>
        </a:solidFill>
        <a:latin typeface="Calibri" panose="020F0502020204030204" pitchFamily="34" charset="0"/>
        <a:ea typeface="+mn-ea"/>
        <a:cs typeface="+mn-cs"/>
      </a:defRPr>
    </a:lvl2pPr>
    <a:lvl3pPr marL="914400" algn="l" defTabSz="914400" rtl="0" eaLnBrk="1" latinLnBrk="0" hangingPunct="1">
      <a:defRPr sz="1200" b="0" i="0" kern="1200">
        <a:solidFill>
          <a:schemeClr val="tx1"/>
        </a:solidFill>
        <a:latin typeface="Calibri" panose="020F0502020204030204" pitchFamily="34" charset="0"/>
        <a:ea typeface="+mn-ea"/>
        <a:cs typeface="+mn-cs"/>
      </a:defRPr>
    </a:lvl3pPr>
    <a:lvl4pPr marL="1371600" algn="l" defTabSz="914400" rtl="0" eaLnBrk="1" latinLnBrk="0" hangingPunct="1">
      <a:defRPr sz="1200" b="0" i="0" kern="1200">
        <a:solidFill>
          <a:schemeClr val="tx1"/>
        </a:solidFill>
        <a:latin typeface="Calibri" panose="020F0502020204030204" pitchFamily="34" charset="0"/>
        <a:ea typeface="+mn-ea"/>
        <a:cs typeface="+mn-cs"/>
      </a:defRPr>
    </a:lvl4pPr>
    <a:lvl5pPr marL="1828800" algn="l" defTabSz="914400" rtl="0" eaLnBrk="1" latinLnBrk="0" hangingPunct="1">
      <a:defRPr sz="1200" b="0" i="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So let's start with a quick overview of my time at Ansys. I worked primarily in C++ and Python using technologies such as Git/ Visual Studio / Visual Studio Code &amp; Jenkins while collaborating with every member of my team at some point. I'd like to give a special shout-out to Josh who helped me get setup and guided me closely through many of my earlier projects and Matthew who always had interesting insights and solutions while trusting me with some very cool projects. I have two practical lessons that helped me grow through my time at Ansys. The first would be to make sure you love your job – by doing so it'll make it easier for you to excel and learn faster. The second is to keep trying to improve the quality of code you write, try reflecting on old PR's to help you through this process. </a:t>
            </a:r>
            <a:br>
              <a:rPr lang="en-US" dirty="0">
                <a:latin typeface="Calibri"/>
                <a:cs typeface="Calibri"/>
              </a:rPr>
            </a:br>
            <a:br>
              <a:rPr lang="en-US" dirty="0">
                <a:latin typeface="Calibri"/>
                <a:cs typeface="Calibri"/>
              </a:rPr>
            </a:br>
            <a:r>
              <a:rPr lang="en-US" dirty="0">
                <a:latin typeface="Calibri"/>
                <a:cs typeface="Calibri"/>
              </a:rPr>
              <a:t>I'm also going to try and provide a more quantitative overview of my time at Ansys. Before the end of my last month on my second rotation as an intern I worked on 7 features, and found at least 2 defects and solved at least 4 defects – this helped me improve my C++ skills and I scored a 73% on the IKM assessment.  I also extracted some data from Git and I found that I had made at least 111 commits and changed 10317 lines while working in 4 repos. You can see most of my commits were in PYAEDT and in repo 3 but somehow PYAEDT has a </a:t>
            </a:r>
            <a:r>
              <a:rPr lang="en-US" dirty="0" err="1">
                <a:latin typeface="Calibri"/>
                <a:cs typeface="Calibri"/>
              </a:rPr>
              <a:t>discrepency</a:t>
            </a:r>
            <a:r>
              <a:rPr lang="en-US" dirty="0">
                <a:latin typeface="Calibri"/>
                <a:cs typeface="Calibri"/>
              </a:rPr>
              <a:t> in the ratio of commits vs. The number of lines changed and that's a reflection of the nature of the work I was doing which I'll discuss on the next slide.</a:t>
            </a:r>
            <a:endParaRPr lang="en-US" dirty="0" err="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80860E-CF3C-4692-8335-F53409EB9975}"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562001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PYAEDT is an open source repo which is why I can mention its name. I was super fortunate to be trusted with the first big thrust into the EMIT team's PYAEDT contribution on the python side, I designed an API wrapper in python and worked closely with a teammate who worked on the C++ side and sought out input from other team members. I mentioned that there was a </a:t>
            </a:r>
            <a:r>
              <a:rPr lang="en-US">
                <a:latin typeface="Calibri"/>
                <a:cs typeface="Calibri"/>
              </a:rPr>
              <a:t>huge discrepancy </a:t>
            </a:r>
            <a:r>
              <a:rPr lang="en-US" dirty="0">
                <a:latin typeface="Calibri"/>
                <a:cs typeface="Calibri"/>
              </a:rPr>
              <a:t>in my ratio of commits to lines changed within this repo – this was partially because of the fluid nature of this work which required multiple rewrites and focused on generating a user friendly API while collaborating with and taking input from multiple team members. I also made some changes to the C++ side to enable </a:t>
            </a:r>
            <a:r>
              <a:rPr lang="en-US" dirty="0" err="1">
                <a:latin typeface="Calibri"/>
                <a:cs typeface="Calibri"/>
              </a:rPr>
              <a:t>succesfull</a:t>
            </a:r>
            <a:r>
              <a:rPr lang="en-US" dirty="0">
                <a:latin typeface="Calibri"/>
                <a:cs typeface="Calibri"/>
              </a:rPr>
              <a:t> transmission of some datatypes and was briefly exposed to the boost module through this project. The API wrapper and it's structure is still in flux to this day but I used a feature within </a:t>
            </a:r>
            <a:r>
              <a:rPr lang="en-US" dirty="0" err="1">
                <a:latin typeface="Calibri"/>
                <a:cs typeface="Calibri"/>
              </a:rPr>
              <a:t>Pylint</a:t>
            </a:r>
            <a:r>
              <a:rPr lang="en-US" dirty="0">
                <a:latin typeface="Calibri"/>
                <a:cs typeface="Calibri"/>
              </a:rPr>
              <a:t> to generate a UML diagram which sort of shows the structure of the wrapper to date. </a:t>
            </a:r>
            <a:endParaRPr lang="en-US" dirty="0">
              <a:cs typeface="Calibri"/>
            </a:endParaRPr>
          </a:p>
        </p:txBody>
      </p:sp>
      <p:sp>
        <p:nvSpPr>
          <p:cNvPr id="4" name="Slide Number Placeholder 3"/>
          <p:cNvSpPr>
            <a:spLocks noGrp="1"/>
          </p:cNvSpPr>
          <p:nvPr>
            <p:ph type="sldNum" sz="quarter" idx="5"/>
          </p:nvPr>
        </p:nvSpPr>
        <p:spPr/>
        <p:txBody>
          <a:bodyPr/>
          <a:lstStyle/>
          <a:p>
            <a:fld id="{27FDDAD7-A41A-4414-8211-C5E2AC7F93EC}" type="slidenum">
              <a:rPr lang="en-US" smtClean="0"/>
              <a:pPr/>
              <a:t>3</a:t>
            </a:fld>
            <a:endParaRPr lang="en-US"/>
          </a:p>
        </p:txBody>
      </p:sp>
    </p:spTree>
    <p:extLst>
      <p:ext uri="{BB962C8B-B14F-4D97-AF65-F5344CB8AC3E}">
        <p14:creationId xmlns:p14="http://schemas.microsoft.com/office/powerpoint/2010/main" val="324009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My first major project was split over two stories. For some background  Ansys's CAD editor software (Discovery) has been integrating into a workflow with the Electronics Business Unit. </a:t>
            </a:r>
            <a:br>
              <a:rPr lang="en-US" dirty="0">
                <a:latin typeface="Calibri"/>
                <a:cs typeface="Calibri"/>
              </a:rPr>
            </a:br>
            <a:endParaRPr lang="en-US" dirty="0">
              <a:latin typeface="Calibri"/>
              <a:cs typeface="Calibri"/>
            </a:endParaRPr>
          </a:p>
          <a:p>
            <a:r>
              <a:rPr lang="en-US" dirty="0">
                <a:latin typeface="Calibri"/>
                <a:cs typeface="Calibri"/>
              </a:rPr>
              <a:t>Discovery supports </a:t>
            </a:r>
            <a:r>
              <a:rPr lang="en-US" dirty="0" err="1">
                <a:latin typeface="Calibri"/>
                <a:cs typeface="Calibri"/>
              </a:rPr>
              <a:t>gltf</a:t>
            </a:r>
            <a:r>
              <a:rPr lang="en-US" dirty="0">
                <a:latin typeface="Calibri"/>
                <a:cs typeface="Calibri"/>
              </a:rPr>
              <a:t> files and would like the ability to export those files to EMIT. It was suggested that I start by investigating how to read a </a:t>
            </a:r>
            <a:r>
              <a:rPr lang="en-US" dirty="0" err="1">
                <a:latin typeface="Calibri"/>
                <a:cs typeface="Calibri"/>
              </a:rPr>
              <a:t>gltf</a:t>
            </a:r>
            <a:r>
              <a:rPr lang="en-US" dirty="0">
                <a:latin typeface="Calibri"/>
                <a:cs typeface="Calibri"/>
              </a:rPr>
              <a:t> file using a parser and once I worked out the structure of the </a:t>
            </a:r>
            <a:r>
              <a:rPr lang="en-US" dirty="0" err="1">
                <a:latin typeface="Calibri"/>
                <a:cs typeface="Calibri"/>
              </a:rPr>
              <a:t>gltf</a:t>
            </a:r>
            <a:r>
              <a:rPr lang="en-US" dirty="0">
                <a:latin typeface="Calibri"/>
                <a:cs typeface="Calibri"/>
              </a:rPr>
              <a:t> data I was able to parse through it more effectively. The basic process was to start a depth first search through the nodes. I would reach into it's mesh to grab a whole bunch of data like transforms, color and the primitives that make up that node. I used this point data to generate triangles and assign a color to it. Luckily EMIT already has the infrastructures to take in triangles with colors and construct 3D objects from them, so I basically fed the data that was generated from the </a:t>
            </a:r>
            <a:r>
              <a:rPr lang="en-US" dirty="0" err="1">
                <a:latin typeface="Calibri"/>
                <a:cs typeface="Calibri"/>
              </a:rPr>
              <a:t>gltf</a:t>
            </a:r>
            <a:r>
              <a:rPr lang="en-US" dirty="0">
                <a:latin typeface="Calibri"/>
                <a:cs typeface="Calibri"/>
              </a:rPr>
              <a:t> file to that pre-existing engine.</a:t>
            </a:r>
            <a:endParaRPr lang="en-US" dirty="0">
              <a:cs typeface="Calibri" panose="020F0502020204030204" pitchFamily="34" charset="0"/>
            </a:endParaRPr>
          </a:p>
          <a:p>
            <a:endParaRPr lang="en-US" dirty="0">
              <a:latin typeface="Calibri"/>
              <a:cs typeface="Calibri"/>
            </a:endParaRPr>
          </a:p>
          <a:p>
            <a:r>
              <a:rPr lang="en-US" dirty="0">
                <a:latin typeface="Calibri"/>
                <a:cs typeface="Calibri"/>
              </a:rPr>
              <a:t>A detail to note is that Discovery had added antenna “mount points” which can be exported to STK via the </a:t>
            </a:r>
            <a:r>
              <a:rPr lang="en-US" dirty="0" err="1">
                <a:latin typeface="Calibri"/>
                <a:cs typeface="Calibri"/>
              </a:rPr>
              <a:t>gltf</a:t>
            </a:r>
            <a:r>
              <a:rPr lang="en-US" dirty="0">
                <a:latin typeface="Calibri"/>
                <a:cs typeface="Calibri"/>
              </a:rPr>
              <a:t> format, which allows you to embed all kinds of information. EMIT doesn’t use the CAD, but when importing the </a:t>
            </a:r>
            <a:r>
              <a:rPr lang="en-US" dirty="0" err="1">
                <a:latin typeface="Calibri"/>
                <a:cs typeface="Calibri"/>
              </a:rPr>
              <a:t>gltf</a:t>
            </a:r>
            <a:r>
              <a:rPr lang="en-US" dirty="0">
                <a:latin typeface="Calibri"/>
                <a:cs typeface="Calibri"/>
              </a:rPr>
              <a:t> it would be nice to automatically read in antenna locations that are associated with them . As a result the second major story associated with this project involved reaching into the extensions of each node and checking for mount points and extracting that point data, running the transforms and then generating generic antennas at the specified locations and placing all of those nodes under a single group node so as to treat them as one object. This was an incredible learning project and I am so grateful to Matthew &amp; Josh for encouraging me to take this project on at the start of my time here, and guiding me because it helped me so much and improved my skills and confidence.</a:t>
            </a:r>
            <a:endParaRPr lang="en-US" dirty="0">
              <a:cs typeface="Calibri"/>
            </a:endParaRPr>
          </a:p>
        </p:txBody>
      </p:sp>
      <p:sp>
        <p:nvSpPr>
          <p:cNvPr id="4" name="Slide Number Placeholder 3"/>
          <p:cNvSpPr>
            <a:spLocks noGrp="1"/>
          </p:cNvSpPr>
          <p:nvPr>
            <p:ph type="sldNum" sz="quarter" idx="5"/>
          </p:nvPr>
        </p:nvSpPr>
        <p:spPr/>
        <p:txBody>
          <a:bodyPr/>
          <a:lstStyle/>
          <a:p>
            <a:fld id="{27FDDAD7-A41A-4414-8211-C5E2AC7F93EC}" type="slidenum">
              <a:rPr lang="en-US" smtClean="0"/>
              <a:pPr/>
              <a:t>4</a:t>
            </a:fld>
            <a:endParaRPr lang="en-US"/>
          </a:p>
        </p:txBody>
      </p:sp>
    </p:spTree>
    <p:extLst>
      <p:ext uri="{BB962C8B-B14F-4D97-AF65-F5344CB8AC3E}">
        <p14:creationId xmlns:p14="http://schemas.microsoft.com/office/powerpoint/2010/main" val="3644669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This next project has three parts some of which is still being worked on. And it all start with one of our clients. This client had measured a bunch of radios and generated xml measurement files from them and are now trying to use them with our EMIT product which theoretically they should be able to do, except that the processing is very slow. </a:t>
            </a:r>
            <a:endParaRPr lang="en-US" dirty="0">
              <a:cs typeface="Calibri"/>
            </a:endParaRPr>
          </a:p>
          <a:p>
            <a:endParaRPr lang="en-US" dirty="0">
              <a:latin typeface="Calibri"/>
              <a:cs typeface="Calibri"/>
            </a:endParaRPr>
          </a:p>
          <a:p>
            <a:r>
              <a:rPr lang="en-US" dirty="0">
                <a:latin typeface="Calibri"/>
                <a:cs typeface="Calibri"/>
              </a:rPr>
              <a:t>The first bit of work that was done was to try and understand how big these files were and what kinds of information was in them, unfortunately there were restrictions on our access to those files. So my mentor Josh suggested that I write a script that the client could run which would scan a directory full of these files and spit out statistics on them which could then be given to us and then I could use a second script to generate analogous xml data, without any of the proprietary info in it so we can have a clearer picture on the data they are trying to upload. So that was part 1.</a:t>
            </a:r>
            <a:br>
              <a:rPr lang="en-US" dirty="0">
                <a:cs typeface="Calibri"/>
              </a:rPr>
            </a:br>
            <a:br>
              <a:rPr lang="en-US" dirty="0">
                <a:latin typeface="Calibri"/>
                <a:cs typeface="Calibri"/>
              </a:rPr>
            </a:br>
            <a:br>
              <a:rPr lang="en-US" dirty="0">
                <a:latin typeface="Calibri"/>
                <a:cs typeface="Calibri"/>
              </a:rPr>
            </a:br>
            <a:endParaRPr lang="en-US">
              <a:cs typeface="Calibri"/>
            </a:endParaRPr>
          </a:p>
        </p:txBody>
      </p:sp>
      <p:sp>
        <p:nvSpPr>
          <p:cNvPr id="4" name="Slide Number Placeholder 3"/>
          <p:cNvSpPr>
            <a:spLocks noGrp="1"/>
          </p:cNvSpPr>
          <p:nvPr>
            <p:ph type="sldNum" sz="quarter" idx="5"/>
          </p:nvPr>
        </p:nvSpPr>
        <p:spPr/>
        <p:txBody>
          <a:bodyPr/>
          <a:lstStyle/>
          <a:p>
            <a:fld id="{27FDDAD7-A41A-4414-8211-C5E2AC7F93EC}" type="slidenum">
              <a:rPr lang="en-US" smtClean="0"/>
              <a:pPr/>
              <a:t>5</a:t>
            </a:fld>
            <a:endParaRPr lang="en-US"/>
          </a:p>
        </p:txBody>
      </p:sp>
    </p:spTree>
    <p:extLst>
      <p:ext uri="{BB962C8B-B14F-4D97-AF65-F5344CB8AC3E}">
        <p14:creationId xmlns:p14="http://schemas.microsoft.com/office/powerpoint/2010/main" val="827874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Part 2 was focused on Performance Profiling to find the sections of the program which were slowing the upload process down. Using tools like the Hot Path I was able to identify a couple of methods that were a source of most of this bloat. My first instinct was to try and slim those function down, but Matthew pointed out that these were relatively simple functions and that a better approach would be to check and see how often it is being called, and from there try to gauge whether or not it’s being called too often. So I used static variables to count the number of time the affected method was called and found that there were 24 times more calls to the function than there were applicable places in the uploaded document where it could be used. Once I implemented some limits to the number of calls being made to the update there were huge improvements that can be seen in the bottom right graph which show a transformation of the number calls used to initiate an update of the measurement node from an O n^ 2 function to a linear O n function, the problem was that each measurement node that was added would trigger a refresh </a:t>
            </a:r>
            <a:r>
              <a:rPr lang="en-US">
                <a:latin typeface="Calibri"/>
                <a:cs typeface="Calibri"/>
              </a:rPr>
              <a:t>of its </a:t>
            </a:r>
            <a:r>
              <a:rPr lang="en-US" dirty="0">
                <a:latin typeface="Calibri"/>
                <a:cs typeface="Calibri"/>
              </a:rPr>
              <a:t>siblings. But we weren't done yet the next round of performance profiling showed that we were still spending a huge amount of time constructing Trace2D objects and it was suggested that I should store these Trace2D objects instead of rebuilding them so many times. And that gives us the final product with the Time vs. Files  graph shown on the left, and the % time reduction vs. Files uploaded graph in the top right. So for example if you were to upload 4 files you would have originally spent 82 seconds vs 12 seconds and so you should save about 84% of the original time.</a:t>
            </a:r>
          </a:p>
        </p:txBody>
      </p:sp>
      <p:sp>
        <p:nvSpPr>
          <p:cNvPr id="4" name="Slide Number Placeholder 3"/>
          <p:cNvSpPr>
            <a:spLocks noGrp="1"/>
          </p:cNvSpPr>
          <p:nvPr>
            <p:ph type="sldNum" sz="quarter" idx="5"/>
          </p:nvPr>
        </p:nvSpPr>
        <p:spPr/>
        <p:txBody>
          <a:bodyPr/>
          <a:lstStyle/>
          <a:p>
            <a:fld id="{27FDDAD7-A41A-4414-8211-C5E2AC7F93EC}" type="slidenum">
              <a:rPr lang="en-US" smtClean="0"/>
              <a:pPr/>
              <a:t>6</a:t>
            </a:fld>
            <a:endParaRPr lang="en-US"/>
          </a:p>
        </p:txBody>
      </p:sp>
    </p:spTree>
    <p:extLst>
      <p:ext uri="{BB962C8B-B14F-4D97-AF65-F5344CB8AC3E}">
        <p14:creationId xmlns:p14="http://schemas.microsoft.com/office/powerpoint/2010/main" val="4132750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latin typeface="Calibri"/>
                <a:cs typeface="Calibri"/>
              </a:rPr>
              <a:t>And finally the last branch of this measurement file investigation arose when my mentor Josh suggested that I could expand a lightweight script that we already have which allows you to quickly check all radios in the  AEDT schematic and generate a profile of which frequencies each radio band occupies. Josh pointed that a directory full of these measurement files has most of the data we would be getting from the AEDT schematic and once that data is extracted and transformed it can be fed to this light weight script. You can see in the two gifs above that we are basically able to use an entirely new source of input to out script.</a:t>
            </a:r>
            <a:endParaRPr lang="en-US" dirty="0"/>
          </a:p>
        </p:txBody>
      </p:sp>
      <p:sp>
        <p:nvSpPr>
          <p:cNvPr id="4" name="Slide Number Placeholder 3"/>
          <p:cNvSpPr>
            <a:spLocks noGrp="1"/>
          </p:cNvSpPr>
          <p:nvPr>
            <p:ph type="sldNum" sz="quarter" idx="5"/>
          </p:nvPr>
        </p:nvSpPr>
        <p:spPr/>
        <p:txBody>
          <a:bodyPr/>
          <a:lstStyle/>
          <a:p>
            <a:fld id="{27FDDAD7-A41A-4414-8211-C5E2AC7F93EC}" type="slidenum">
              <a:rPr lang="en-US" smtClean="0"/>
              <a:pPr/>
              <a:t>7</a:t>
            </a:fld>
            <a:endParaRPr lang="en-US"/>
          </a:p>
        </p:txBody>
      </p:sp>
    </p:spTree>
    <p:extLst>
      <p:ext uri="{BB962C8B-B14F-4D97-AF65-F5344CB8AC3E}">
        <p14:creationId xmlns:p14="http://schemas.microsoft.com/office/powerpoint/2010/main" val="58175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This last project that I will discuss was also on the same lightweight script that I mentioned in the last slide. It is a relatively minor project that I took on but I had fun and delivered a solution that I was proud of because of the care I took for the user experience. So the original notes for this defect basically said that when higher frequency radios are added to the chart the smaller radio bands have incorrect values when you really zoom into it. So I started investigating what was going on here and basically realized this done on purpose by the original developer to ensure that really thin bands were still visible and the more the chart is getting stretched out the more incorrect the thin bands will need to be so that they are visible. I came up with a solution to this by ensuring that the minimum size a band can take up on the chart is 1% of the x-axis but on each zoom the value is updated constantly and once the true size of the band reaches 1% of the chart size then a seamless transition happens to the true value as shown in this gif.</a:t>
            </a:r>
            <a:endParaRPr lang="en-US" dirty="0">
              <a:cs typeface="Calibri"/>
            </a:endParaRPr>
          </a:p>
        </p:txBody>
      </p:sp>
      <p:sp>
        <p:nvSpPr>
          <p:cNvPr id="4" name="Slide Number Placeholder 3"/>
          <p:cNvSpPr>
            <a:spLocks noGrp="1"/>
          </p:cNvSpPr>
          <p:nvPr>
            <p:ph type="sldNum" sz="quarter" idx="5"/>
          </p:nvPr>
        </p:nvSpPr>
        <p:spPr/>
        <p:txBody>
          <a:bodyPr/>
          <a:lstStyle/>
          <a:p>
            <a:fld id="{27FDDAD7-A41A-4414-8211-C5E2AC7F93EC}" type="slidenum">
              <a:rPr lang="en-US" smtClean="0"/>
              <a:pPr/>
              <a:t>8</a:t>
            </a:fld>
            <a:endParaRPr lang="en-US"/>
          </a:p>
        </p:txBody>
      </p:sp>
    </p:spTree>
    <p:extLst>
      <p:ext uri="{BB962C8B-B14F-4D97-AF65-F5344CB8AC3E}">
        <p14:creationId xmlns:p14="http://schemas.microsoft.com/office/powerpoint/2010/main" val="3805708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4777E959-C9AD-4F36-95B6-A1D7382902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p:ph type="body" sz="quarter" idx="10"/>
          </p:nvPr>
        </p:nvSpPr>
        <p:spPr>
          <a:xfrm>
            <a:off x="601663" y="2501900"/>
            <a:ext cx="5394325" cy="1449388"/>
          </a:xfrm>
          <a:prstGeom prst="rect">
            <a:avLst/>
          </a:prstGeom>
        </p:spPr>
        <p:txBody>
          <a:bodyPr>
            <a:normAutofit/>
          </a:bodyPr>
          <a:lstStyle>
            <a:lvl1pPr marL="0" indent="0">
              <a:buNone/>
              <a:defRPr sz="3600" b="1" i="0">
                <a:solidFill>
                  <a:schemeClr val="bg1"/>
                </a:solidFill>
                <a:latin typeface="Calibri" panose="020F050202020403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9AFE08CF-AC0B-7143-9A94-E8A35CBC7D4B}"/>
              </a:ext>
            </a:extLst>
          </p:cNvPr>
          <p:cNvSpPr>
            <a:spLocks noGrp="1"/>
          </p:cNvSpPr>
          <p:nvPr>
            <p:ph type="body" sz="quarter" idx="12"/>
          </p:nvPr>
        </p:nvSpPr>
        <p:spPr>
          <a:xfrm>
            <a:off x="601663" y="4155982"/>
            <a:ext cx="5394325" cy="848315"/>
          </a:xfrm>
          <a:prstGeom prst="rect">
            <a:avLst/>
          </a:prstGeom>
        </p:spPr>
        <p:txBody>
          <a:bodyPr anchor="t">
            <a:normAutofit/>
          </a:bodyPr>
          <a:lstStyle>
            <a:lvl1pPr marL="0" indent="0">
              <a:buNone/>
              <a:defRPr sz="2000" b="0" i="0">
                <a:solidFill>
                  <a:schemeClr val="accent2"/>
                </a:solidFill>
                <a:latin typeface="Calibri" panose="020F050202020403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922405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584" userDrawn="1">
          <p15:clr>
            <a:srgbClr val="FBAE40"/>
          </p15:clr>
        </p15:guide>
        <p15:guide id="2" orient="horz" pos="261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Video Cli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en-US"/>
              <a:t>Click to edit Master title style</a:t>
            </a:r>
          </a:p>
        </p:txBody>
      </p:sp>
      <p:sp>
        <p:nvSpPr>
          <p:cNvPr id="5" name="Media Placeholder 4">
            <a:extLst>
              <a:ext uri="{FF2B5EF4-FFF2-40B4-BE49-F238E27FC236}">
                <a16:creationId xmlns:a16="http://schemas.microsoft.com/office/drawing/2014/main" id="{76C186EF-8C58-7249-A024-F6C1D0AD12BC}"/>
              </a:ext>
            </a:extLst>
          </p:cNvPr>
          <p:cNvSpPr>
            <a:spLocks noGrp="1"/>
          </p:cNvSpPr>
          <p:nvPr>
            <p:ph type="media" sz="quarter" idx="14"/>
          </p:nvPr>
        </p:nvSpPr>
        <p:spPr>
          <a:xfrm>
            <a:off x="6096001" y="1085489"/>
            <a:ext cx="5486400" cy="4590977"/>
          </a:xfrm>
          <a:prstGeom prst="rect">
            <a:avLst/>
          </a:prstGeom>
        </p:spPr>
        <p:txBody>
          <a:bodyPr/>
          <a:lstStyle/>
          <a:p>
            <a:r>
              <a:rPr lang="en-US"/>
              <a:t>Click icon to add media</a:t>
            </a:r>
          </a:p>
        </p:txBody>
      </p:sp>
      <p:sp>
        <p:nvSpPr>
          <p:cNvPr id="11" name="Slide Number Placeholder 10">
            <a:extLst>
              <a:ext uri="{FF2B5EF4-FFF2-40B4-BE49-F238E27FC236}">
                <a16:creationId xmlns:a16="http://schemas.microsoft.com/office/drawing/2014/main" id="{931A0CB9-E7C5-BC4C-83B3-6A04784CA591}"/>
              </a:ext>
            </a:extLst>
          </p:cNvPr>
          <p:cNvSpPr>
            <a:spLocks noGrp="1"/>
          </p:cNvSpPr>
          <p:nvPr>
            <p:ph type="sldNum" sz="quarter" idx="16"/>
          </p:nvPr>
        </p:nvSpPr>
        <p:spPr/>
        <p:txBody>
          <a:bodyPr/>
          <a:lstStyle/>
          <a:p>
            <a:fld id="{F0D23093-2AB0-F74C-B865-1A12A15B650E}" type="slidenum">
              <a:rPr lang="en-US" smtClean="0"/>
              <a:pPr/>
              <a:t>‹#›</a:t>
            </a:fld>
            <a:endParaRPr lang="en-US"/>
          </a:p>
        </p:txBody>
      </p:sp>
      <p:sp>
        <p:nvSpPr>
          <p:cNvPr id="10" name="Text Placeholder 3">
            <a:extLst>
              <a:ext uri="{FF2B5EF4-FFF2-40B4-BE49-F238E27FC236}">
                <a16:creationId xmlns:a16="http://schemas.microsoft.com/office/drawing/2014/main" id="{BB673984-7F55-E14A-9088-44C94432DA36}"/>
              </a:ext>
            </a:extLst>
          </p:cNvPr>
          <p:cNvSpPr>
            <a:spLocks noGrp="1"/>
          </p:cNvSpPr>
          <p:nvPr>
            <p:ph type="body" sz="quarter" idx="13"/>
          </p:nvPr>
        </p:nvSpPr>
        <p:spPr>
          <a:xfrm>
            <a:off x="609600" y="1085490"/>
            <a:ext cx="5257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2417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ulti-pictur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3363707-8337-D14D-8CD6-076D7F38DEED}"/>
              </a:ext>
            </a:extLst>
          </p:cNvPr>
          <p:cNvSpPr>
            <a:spLocks noGrp="1"/>
          </p:cNvSpPr>
          <p:nvPr>
            <p:ph type="pic" sz="quarter" idx="10"/>
          </p:nvPr>
        </p:nvSpPr>
        <p:spPr>
          <a:xfrm>
            <a:off x="609600" y="1143000"/>
            <a:ext cx="3454400" cy="1981200"/>
          </a:xfrm>
          <a:prstGeom prst="rect">
            <a:avLst/>
          </a:prstGeom>
        </p:spPr>
        <p:txBody>
          <a:bodyPr/>
          <a:lstStyle>
            <a:lvl1pPr marL="0" indent="0">
              <a:buNone/>
              <a:defRPr sz="1600" b="0" i="0">
                <a:latin typeface="Calibri" panose="020F0502020204030204" pitchFamily="34" charset="0"/>
              </a:defRPr>
            </a:lvl1pPr>
          </a:lstStyle>
          <a:p>
            <a:r>
              <a:rPr lang="en-US"/>
              <a:t>Click icon to add picture</a:t>
            </a:r>
          </a:p>
        </p:txBody>
      </p:sp>
      <p:sp>
        <p:nvSpPr>
          <p:cNvPr id="5" name="Picture Placeholder 6">
            <a:extLst>
              <a:ext uri="{FF2B5EF4-FFF2-40B4-BE49-F238E27FC236}">
                <a16:creationId xmlns:a16="http://schemas.microsoft.com/office/drawing/2014/main" id="{AF67D610-3DBA-EB48-B589-E895E66AEF08}"/>
              </a:ext>
            </a:extLst>
          </p:cNvPr>
          <p:cNvSpPr>
            <a:spLocks noGrp="1"/>
          </p:cNvSpPr>
          <p:nvPr>
            <p:ph type="pic" sz="quarter" idx="11"/>
          </p:nvPr>
        </p:nvSpPr>
        <p:spPr>
          <a:xfrm>
            <a:off x="609600" y="3657600"/>
            <a:ext cx="3454400" cy="1981200"/>
          </a:xfrm>
          <a:prstGeom prst="rect">
            <a:avLst/>
          </a:prstGeom>
        </p:spPr>
        <p:txBody>
          <a:bodyPr/>
          <a:lstStyle>
            <a:lvl1pPr marL="0" indent="0">
              <a:buNone/>
              <a:defRPr sz="1600" b="0" i="0">
                <a:latin typeface="Calibri" panose="020F0502020204030204" pitchFamily="34" charset="0"/>
              </a:defRPr>
            </a:lvl1pPr>
          </a:lstStyle>
          <a:p>
            <a:r>
              <a:rPr lang="en-US"/>
              <a:t>Click icon to add picture</a:t>
            </a:r>
          </a:p>
        </p:txBody>
      </p:sp>
      <p:sp>
        <p:nvSpPr>
          <p:cNvPr id="7" name="Picture Placeholder 6">
            <a:extLst>
              <a:ext uri="{FF2B5EF4-FFF2-40B4-BE49-F238E27FC236}">
                <a16:creationId xmlns:a16="http://schemas.microsoft.com/office/drawing/2014/main" id="{9BFD49B6-2BF3-F94C-AD6B-7B77861203C0}"/>
              </a:ext>
            </a:extLst>
          </p:cNvPr>
          <p:cNvSpPr>
            <a:spLocks noGrp="1"/>
          </p:cNvSpPr>
          <p:nvPr>
            <p:ph type="pic" sz="quarter" idx="13"/>
          </p:nvPr>
        </p:nvSpPr>
        <p:spPr>
          <a:xfrm>
            <a:off x="4470400" y="1159933"/>
            <a:ext cx="3454400" cy="1981200"/>
          </a:xfrm>
          <a:prstGeom prst="rect">
            <a:avLst/>
          </a:prstGeom>
        </p:spPr>
        <p:txBody>
          <a:bodyPr/>
          <a:lstStyle>
            <a:lvl1pPr marL="0" indent="0">
              <a:buNone/>
              <a:defRPr sz="1600" b="0" i="0">
                <a:latin typeface="Calibri" panose="020F0502020204030204" pitchFamily="34" charset="0"/>
              </a:defRPr>
            </a:lvl1pPr>
          </a:lstStyle>
          <a:p>
            <a:r>
              <a:rPr lang="en-US"/>
              <a:t>Click icon to add picture</a:t>
            </a:r>
          </a:p>
        </p:txBody>
      </p:sp>
      <p:sp>
        <p:nvSpPr>
          <p:cNvPr id="8" name="Picture Placeholder 6">
            <a:extLst>
              <a:ext uri="{FF2B5EF4-FFF2-40B4-BE49-F238E27FC236}">
                <a16:creationId xmlns:a16="http://schemas.microsoft.com/office/drawing/2014/main" id="{75F3481B-E073-FC4C-8662-89F64D478623}"/>
              </a:ext>
            </a:extLst>
          </p:cNvPr>
          <p:cNvSpPr>
            <a:spLocks noGrp="1"/>
          </p:cNvSpPr>
          <p:nvPr>
            <p:ph type="pic" sz="quarter" idx="14"/>
          </p:nvPr>
        </p:nvSpPr>
        <p:spPr>
          <a:xfrm>
            <a:off x="4470400" y="3674533"/>
            <a:ext cx="3454400" cy="1981200"/>
          </a:xfrm>
          <a:prstGeom prst="rect">
            <a:avLst/>
          </a:prstGeom>
        </p:spPr>
        <p:txBody>
          <a:bodyPr/>
          <a:lstStyle>
            <a:lvl1pPr marL="0" indent="0">
              <a:buNone/>
              <a:defRPr sz="1600" b="0" i="0">
                <a:latin typeface="Calibri" panose="020F0502020204030204" pitchFamily="34" charset="0"/>
              </a:defRPr>
            </a:lvl1pPr>
          </a:lstStyle>
          <a:p>
            <a:r>
              <a:rPr lang="en-US"/>
              <a:t>Click icon to add picture</a:t>
            </a:r>
          </a:p>
        </p:txBody>
      </p:sp>
      <p:sp>
        <p:nvSpPr>
          <p:cNvPr id="9" name="Picture Placeholder 6">
            <a:extLst>
              <a:ext uri="{FF2B5EF4-FFF2-40B4-BE49-F238E27FC236}">
                <a16:creationId xmlns:a16="http://schemas.microsoft.com/office/drawing/2014/main" id="{4E9685A2-20AD-6C44-B1B9-DCB2E44370F5}"/>
              </a:ext>
            </a:extLst>
          </p:cNvPr>
          <p:cNvSpPr>
            <a:spLocks noGrp="1"/>
          </p:cNvSpPr>
          <p:nvPr>
            <p:ph type="pic" sz="quarter" idx="15"/>
          </p:nvPr>
        </p:nvSpPr>
        <p:spPr>
          <a:xfrm>
            <a:off x="8128000" y="1151467"/>
            <a:ext cx="3454400" cy="1981200"/>
          </a:xfrm>
          <a:prstGeom prst="rect">
            <a:avLst/>
          </a:prstGeom>
        </p:spPr>
        <p:txBody>
          <a:bodyPr/>
          <a:lstStyle>
            <a:lvl1pPr marL="0" indent="0">
              <a:buNone/>
              <a:defRPr sz="1600" b="0" i="0">
                <a:latin typeface="Calibri" panose="020F0502020204030204" pitchFamily="34" charset="0"/>
              </a:defRPr>
            </a:lvl1pPr>
          </a:lstStyle>
          <a:p>
            <a:r>
              <a:rPr lang="en-US"/>
              <a:t>Click icon to add picture</a:t>
            </a:r>
          </a:p>
        </p:txBody>
      </p:sp>
      <p:sp>
        <p:nvSpPr>
          <p:cNvPr id="10" name="Picture Placeholder 6">
            <a:extLst>
              <a:ext uri="{FF2B5EF4-FFF2-40B4-BE49-F238E27FC236}">
                <a16:creationId xmlns:a16="http://schemas.microsoft.com/office/drawing/2014/main" id="{498EFFC6-47A8-C248-AF67-33A51B038851}"/>
              </a:ext>
            </a:extLst>
          </p:cNvPr>
          <p:cNvSpPr>
            <a:spLocks noGrp="1"/>
          </p:cNvSpPr>
          <p:nvPr>
            <p:ph type="pic" sz="quarter" idx="16"/>
          </p:nvPr>
        </p:nvSpPr>
        <p:spPr>
          <a:xfrm>
            <a:off x="8128000" y="3666067"/>
            <a:ext cx="3454400" cy="1981200"/>
          </a:xfrm>
          <a:prstGeom prst="rect">
            <a:avLst/>
          </a:prstGeom>
        </p:spPr>
        <p:txBody>
          <a:bodyPr/>
          <a:lstStyle>
            <a:lvl1pPr marL="0" indent="0">
              <a:buNone/>
              <a:defRPr sz="1600" b="0" i="0">
                <a:latin typeface="Calibri" panose="020F0502020204030204" pitchFamily="34" charset="0"/>
              </a:defRPr>
            </a:lvl1pPr>
          </a:lstStyle>
          <a:p>
            <a:r>
              <a:rPr lang="en-US"/>
              <a:t>Click icon to add picture</a:t>
            </a:r>
          </a:p>
        </p:txBody>
      </p:sp>
      <p:sp>
        <p:nvSpPr>
          <p:cNvPr id="11" name="Text Placeholder 13">
            <a:extLst>
              <a:ext uri="{FF2B5EF4-FFF2-40B4-BE49-F238E27FC236}">
                <a16:creationId xmlns:a16="http://schemas.microsoft.com/office/drawing/2014/main" id="{5327F1EC-8CEB-F348-A688-603CC6AF3B7E}"/>
              </a:ext>
            </a:extLst>
          </p:cNvPr>
          <p:cNvSpPr>
            <a:spLocks noGrp="1"/>
          </p:cNvSpPr>
          <p:nvPr>
            <p:ph type="body" sz="quarter" idx="17"/>
          </p:nvPr>
        </p:nvSpPr>
        <p:spPr>
          <a:xfrm>
            <a:off x="609600" y="3200400"/>
            <a:ext cx="3454400" cy="381000"/>
          </a:xfrm>
          <a:prstGeom prst="rect">
            <a:avLst/>
          </a:prstGeom>
        </p:spPr>
        <p:txBody>
          <a:bodyPr/>
          <a:lstStyle>
            <a:lvl1pPr marL="0" indent="0">
              <a:buNone/>
              <a:defRPr sz="1100" b="0" i="0">
                <a:latin typeface="Calibri" panose="020F0502020204030204" pitchFamily="34" charset="0"/>
              </a:defRPr>
            </a:lvl1pPr>
            <a:lvl2pPr>
              <a:defRPr sz="1100"/>
            </a:lvl2pPr>
            <a:lvl3pPr>
              <a:defRPr sz="1100"/>
            </a:lvl3pPr>
            <a:lvl4pPr>
              <a:defRPr sz="1100"/>
            </a:lvl4pPr>
            <a:lvl5pPr>
              <a:defRPr sz="1100"/>
            </a:lvl5pPr>
          </a:lstStyle>
          <a:p>
            <a:pPr lvl="0"/>
            <a:r>
              <a:rPr lang="en-US"/>
              <a:t>Click to edit Master text styles</a:t>
            </a:r>
          </a:p>
        </p:txBody>
      </p:sp>
      <p:sp>
        <p:nvSpPr>
          <p:cNvPr id="12" name="Text Placeholder 13">
            <a:extLst>
              <a:ext uri="{FF2B5EF4-FFF2-40B4-BE49-F238E27FC236}">
                <a16:creationId xmlns:a16="http://schemas.microsoft.com/office/drawing/2014/main" id="{D8D84EB5-FEF7-D145-9924-EDC82C5DD725}"/>
              </a:ext>
            </a:extLst>
          </p:cNvPr>
          <p:cNvSpPr>
            <a:spLocks noGrp="1"/>
          </p:cNvSpPr>
          <p:nvPr>
            <p:ph type="body" sz="quarter" idx="18"/>
          </p:nvPr>
        </p:nvSpPr>
        <p:spPr>
          <a:xfrm>
            <a:off x="4470400" y="3200400"/>
            <a:ext cx="3454400" cy="381000"/>
          </a:xfrm>
          <a:prstGeom prst="rect">
            <a:avLst/>
          </a:prstGeom>
        </p:spPr>
        <p:txBody>
          <a:bodyPr/>
          <a:lstStyle>
            <a:lvl1pPr marL="0" indent="0">
              <a:buNone/>
              <a:defRPr sz="1100" b="0" i="0">
                <a:latin typeface="Calibri" panose="020F0502020204030204" pitchFamily="34" charset="0"/>
              </a:defRPr>
            </a:lvl1pPr>
            <a:lvl2pPr>
              <a:defRPr sz="1100"/>
            </a:lvl2pPr>
            <a:lvl3pPr>
              <a:defRPr sz="1100"/>
            </a:lvl3pPr>
            <a:lvl4pPr>
              <a:defRPr sz="1100"/>
            </a:lvl4pPr>
            <a:lvl5pPr>
              <a:defRPr sz="1100"/>
            </a:lvl5pPr>
          </a:lstStyle>
          <a:p>
            <a:pPr lvl="0"/>
            <a:r>
              <a:rPr lang="en-US"/>
              <a:t>Click to edit Master text styles</a:t>
            </a:r>
          </a:p>
        </p:txBody>
      </p:sp>
      <p:sp>
        <p:nvSpPr>
          <p:cNvPr id="13" name="Text Placeholder 13">
            <a:extLst>
              <a:ext uri="{FF2B5EF4-FFF2-40B4-BE49-F238E27FC236}">
                <a16:creationId xmlns:a16="http://schemas.microsoft.com/office/drawing/2014/main" id="{73B743E4-6516-C94E-BADC-931FCAF3B346}"/>
              </a:ext>
            </a:extLst>
          </p:cNvPr>
          <p:cNvSpPr>
            <a:spLocks noGrp="1"/>
          </p:cNvSpPr>
          <p:nvPr>
            <p:ph type="body" sz="quarter" idx="19"/>
          </p:nvPr>
        </p:nvSpPr>
        <p:spPr>
          <a:xfrm>
            <a:off x="8150577" y="3200400"/>
            <a:ext cx="3454400" cy="381000"/>
          </a:xfrm>
          <a:prstGeom prst="rect">
            <a:avLst/>
          </a:prstGeom>
        </p:spPr>
        <p:txBody>
          <a:bodyPr/>
          <a:lstStyle>
            <a:lvl1pPr marL="0" indent="0">
              <a:buNone/>
              <a:defRPr sz="1100" b="0" i="0">
                <a:latin typeface="Calibri" panose="020F0502020204030204" pitchFamily="34" charset="0"/>
              </a:defRPr>
            </a:lvl1pPr>
            <a:lvl2pPr>
              <a:defRPr sz="1100"/>
            </a:lvl2pPr>
            <a:lvl3pPr>
              <a:defRPr sz="1100"/>
            </a:lvl3pPr>
            <a:lvl4pPr>
              <a:defRPr sz="1100"/>
            </a:lvl4pPr>
            <a:lvl5pPr>
              <a:defRPr sz="1100"/>
            </a:lvl5pPr>
          </a:lstStyle>
          <a:p>
            <a:pPr lvl="0"/>
            <a:r>
              <a:rPr lang="en-US"/>
              <a:t>Click to edit Master text styles</a:t>
            </a:r>
          </a:p>
        </p:txBody>
      </p:sp>
      <p:sp>
        <p:nvSpPr>
          <p:cNvPr id="14" name="Text Placeholder 13">
            <a:extLst>
              <a:ext uri="{FF2B5EF4-FFF2-40B4-BE49-F238E27FC236}">
                <a16:creationId xmlns:a16="http://schemas.microsoft.com/office/drawing/2014/main" id="{FED4C7F5-70CF-2C4D-8AF3-4D76760714C7}"/>
              </a:ext>
            </a:extLst>
          </p:cNvPr>
          <p:cNvSpPr>
            <a:spLocks noGrp="1"/>
          </p:cNvSpPr>
          <p:nvPr>
            <p:ph type="body" sz="quarter" idx="20"/>
          </p:nvPr>
        </p:nvSpPr>
        <p:spPr>
          <a:xfrm>
            <a:off x="609600" y="5702300"/>
            <a:ext cx="3454400" cy="381000"/>
          </a:xfrm>
          <a:prstGeom prst="rect">
            <a:avLst/>
          </a:prstGeom>
        </p:spPr>
        <p:txBody>
          <a:bodyPr/>
          <a:lstStyle>
            <a:lvl1pPr marL="0" indent="0">
              <a:buNone/>
              <a:defRPr sz="1100" b="0" i="0">
                <a:latin typeface="Calibri" panose="020F0502020204030204" pitchFamily="34" charset="0"/>
              </a:defRPr>
            </a:lvl1pPr>
            <a:lvl2pPr>
              <a:defRPr sz="1100"/>
            </a:lvl2pPr>
            <a:lvl3pPr>
              <a:defRPr sz="1100"/>
            </a:lvl3pPr>
            <a:lvl4pPr>
              <a:defRPr sz="1100"/>
            </a:lvl4pPr>
            <a:lvl5pPr>
              <a:defRPr sz="1100"/>
            </a:lvl5pPr>
          </a:lstStyle>
          <a:p>
            <a:pPr lvl="0"/>
            <a:r>
              <a:rPr lang="en-US"/>
              <a:t>Click to edit Master text styles</a:t>
            </a:r>
          </a:p>
        </p:txBody>
      </p:sp>
      <p:sp>
        <p:nvSpPr>
          <p:cNvPr id="15" name="Text Placeholder 13">
            <a:extLst>
              <a:ext uri="{FF2B5EF4-FFF2-40B4-BE49-F238E27FC236}">
                <a16:creationId xmlns:a16="http://schemas.microsoft.com/office/drawing/2014/main" id="{6B853D87-F6A1-6443-AB6D-6E9819089E0E}"/>
              </a:ext>
            </a:extLst>
          </p:cNvPr>
          <p:cNvSpPr>
            <a:spLocks noGrp="1"/>
          </p:cNvSpPr>
          <p:nvPr>
            <p:ph type="body" sz="quarter" idx="21"/>
          </p:nvPr>
        </p:nvSpPr>
        <p:spPr>
          <a:xfrm>
            <a:off x="4470400" y="5715000"/>
            <a:ext cx="3454400" cy="381000"/>
          </a:xfrm>
          <a:prstGeom prst="rect">
            <a:avLst/>
          </a:prstGeom>
        </p:spPr>
        <p:txBody>
          <a:bodyPr/>
          <a:lstStyle>
            <a:lvl1pPr marL="0" indent="0">
              <a:buNone/>
              <a:defRPr sz="1100" b="0" i="0">
                <a:latin typeface="Calibri" panose="020F0502020204030204" pitchFamily="34" charset="0"/>
              </a:defRPr>
            </a:lvl1pPr>
            <a:lvl2pPr>
              <a:defRPr sz="1100"/>
            </a:lvl2pPr>
            <a:lvl3pPr>
              <a:defRPr sz="1100"/>
            </a:lvl3pPr>
            <a:lvl4pPr>
              <a:defRPr sz="1100"/>
            </a:lvl4pPr>
            <a:lvl5pPr>
              <a:defRPr sz="1100"/>
            </a:lvl5pPr>
          </a:lstStyle>
          <a:p>
            <a:pPr lvl="0"/>
            <a:r>
              <a:rPr lang="en-US"/>
              <a:t>Click to edit Master text styles</a:t>
            </a:r>
          </a:p>
        </p:txBody>
      </p:sp>
      <p:sp>
        <p:nvSpPr>
          <p:cNvPr id="16" name="Text Placeholder 13">
            <a:extLst>
              <a:ext uri="{FF2B5EF4-FFF2-40B4-BE49-F238E27FC236}">
                <a16:creationId xmlns:a16="http://schemas.microsoft.com/office/drawing/2014/main" id="{256BC893-7821-9640-98BC-FFCFED83EB9C}"/>
              </a:ext>
            </a:extLst>
          </p:cNvPr>
          <p:cNvSpPr>
            <a:spLocks noGrp="1"/>
          </p:cNvSpPr>
          <p:nvPr>
            <p:ph type="body" sz="quarter" idx="22"/>
          </p:nvPr>
        </p:nvSpPr>
        <p:spPr>
          <a:xfrm>
            <a:off x="8150577" y="5715000"/>
            <a:ext cx="3454400" cy="381000"/>
          </a:xfrm>
          <a:prstGeom prst="rect">
            <a:avLst/>
          </a:prstGeom>
        </p:spPr>
        <p:txBody>
          <a:bodyPr/>
          <a:lstStyle>
            <a:lvl1pPr marL="0" indent="0">
              <a:buNone/>
              <a:defRPr sz="1100" b="0" i="0">
                <a:latin typeface="Calibri" panose="020F0502020204030204" pitchFamily="34" charset="0"/>
              </a:defRPr>
            </a:lvl1pPr>
            <a:lvl2pPr>
              <a:defRPr sz="1100"/>
            </a:lvl2pPr>
            <a:lvl3pPr>
              <a:defRPr sz="1100"/>
            </a:lvl3pPr>
            <a:lvl4pPr>
              <a:defRPr sz="1100"/>
            </a:lvl4pPr>
            <a:lvl5pPr>
              <a:defRPr sz="1100"/>
            </a:lvl5pPr>
          </a:lstStyle>
          <a:p>
            <a:pPr lvl="0"/>
            <a:r>
              <a:rPr lang="en-US"/>
              <a:t>Click to edit Master text styles</a:t>
            </a:r>
          </a:p>
        </p:txBody>
      </p:sp>
      <p:sp>
        <p:nvSpPr>
          <p:cNvPr id="19" name="Slide Number Placeholder 18">
            <a:extLst>
              <a:ext uri="{FF2B5EF4-FFF2-40B4-BE49-F238E27FC236}">
                <a16:creationId xmlns:a16="http://schemas.microsoft.com/office/drawing/2014/main" id="{02F90602-9DC6-3F4D-B178-EF64100603FB}"/>
              </a:ext>
            </a:extLst>
          </p:cNvPr>
          <p:cNvSpPr>
            <a:spLocks noGrp="1"/>
          </p:cNvSpPr>
          <p:nvPr>
            <p:ph type="sldNum" sz="quarter" idx="24"/>
          </p:nvPr>
        </p:nvSpPr>
        <p:spPr/>
        <p:txBody>
          <a:bodyPr/>
          <a:lstStyle/>
          <a:p>
            <a:fld id="{F0D23093-2AB0-F74C-B865-1A12A15B650E}" type="slidenum">
              <a:rPr lang="en-US" smtClean="0"/>
              <a:pPr/>
              <a:t>‹#›</a:t>
            </a:fld>
            <a:endParaRPr lang="en-US"/>
          </a:p>
        </p:txBody>
      </p:sp>
      <p:sp>
        <p:nvSpPr>
          <p:cNvPr id="21" name="Title 20">
            <a:extLst>
              <a:ext uri="{FF2B5EF4-FFF2-40B4-BE49-F238E27FC236}">
                <a16:creationId xmlns:a16="http://schemas.microsoft.com/office/drawing/2014/main" id="{774FC734-09F5-2F40-BB01-29D6BBF76E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9880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o Grid">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34EBE792-3674-F042-8191-29D73F7CA4C8}"/>
              </a:ext>
            </a:extLst>
          </p:cNvPr>
          <p:cNvSpPr>
            <a:spLocks noGrp="1"/>
          </p:cNvSpPr>
          <p:nvPr>
            <p:ph type="pic" sz="quarter" idx="10" hasCustomPrompt="1"/>
          </p:nvPr>
        </p:nvSpPr>
        <p:spPr>
          <a:xfrm>
            <a:off x="914400" y="1371600"/>
            <a:ext cx="1930400" cy="1295400"/>
          </a:xfrm>
          <a:prstGeom prst="rect">
            <a:avLst/>
          </a:prstGeom>
          <a:effectLst/>
        </p:spPr>
        <p:txBody>
          <a:bodyPr/>
          <a:lstStyle>
            <a:lvl1pPr marL="0" indent="0">
              <a:buFontTx/>
              <a:buNone/>
              <a:defRPr sz="1100" b="0" i="0" baseline="0">
                <a:latin typeface="Calibri" panose="020F0502020204030204" pitchFamily="34" charset="0"/>
              </a:defRPr>
            </a:lvl1pPr>
          </a:lstStyle>
          <a:p>
            <a:r>
              <a:rPr lang="en-US"/>
              <a:t>160x147 logo</a:t>
            </a:r>
          </a:p>
        </p:txBody>
      </p:sp>
      <p:sp>
        <p:nvSpPr>
          <p:cNvPr id="7" name="Picture Placeholder 5">
            <a:extLst>
              <a:ext uri="{FF2B5EF4-FFF2-40B4-BE49-F238E27FC236}">
                <a16:creationId xmlns:a16="http://schemas.microsoft.com/office/drawing/2014/main" id="{93ABDDAC-BA7B-4A4A-9D64-71FA88868E4B}"/>
              </a:ext>
            </a:extLst>
          </p:cNvPr>
          <p:cNvSpPr>
            <a:spLocks noGrp="1"/>
          </p:cNvSpPr>
          <p:nvPr>
            <p:ph type="pic" sz="quarter" idx="11" hasCustomPrompt="1"/>
          </p:nvPr>
        </p:nvSpPr>
        <p:spPr>
          <a:xfrm>
            <a:off x="9144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Calibri" panose="020F0502020204030204" pitchFamily="34" charset="0"/>
              </a:defRPr>
            </a:lvl1pPr>
          </a:lstStyle>
          <a:p>
            <a:r>
              <a:rPr lang="en-US"/>
              <a:t>160x147 logo</a:t>
            </a:r>
          </a:p>
          <a:p>
            <a:endParaRPr lang="en-US"/>
          </a:p>
        </p:txBody>
      </p:sp>
      <p:sp>
        <p:nvSpPr>
          <p:cNvPr id="8" name="Picture Placeholder 5">
            <a:extLst>
              <a:ext uri="{FF2B5EF4-FFF2-40B4-BE49-F238E27FC236}">
                <a16:creationId xmlns:a16="http://schemas.microsoft.com/office/drawing/2014/main" id="{BE481E25-6792-6B48-8A87-D3E9D1B2232D}"/>
              </a:ext>
            </a:extLst>
          </p:cNvPr>
          <p:cNvSpPr>
            <a:spLocks noGrp="1"/>
          </p:cNvSpPr>
          <p:nvPr>
            <p:ph type="pic" sz="quarter" idx="13" hasCustomPrompt="1"/>
          </p:nvPr>
        </p:nvSpPr>
        <p:spPr>
          <a:xfrm>
            <a:off x="9144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Calibri" panose="020F0502020204030204" pitchFamily="34" charset="0"/>
              </a:defRPr>
            </a:lvl1pPr>
          </a:lstStyle>
          <a:p>
            <a:r>
              <a:rPr lang="en-US"/>
              <a:t>160x147 logo</a:t>
            </a:r>
          </a:p>
          <a:p>
            <a:endParaRPr lang="en-US"/>
          </a:p>
        </p:txBody>
      </p:sp>
      <p:sp>
        <p:nvSpPr>
          <p:cNvPr id="9" name="Picture Placeholder 5">
            <a:extLst>
              <a:ext uri="{FF2B5EF4-FFF2-40B4-BE49-F238E27FC236}">
                <a16:creationId xmlns:a16="http://schemas.microsoft.com/office/drawing/2014/main" id="{D548604C-E487-1D4F-91AF-D210004A5189}"/>
              </a:ext>
            </a:extLst>
          </p:cNvPr>
          <p:cNvSpPr>
            <a:spLocks noGrp="1"/>
          </p:cNvSpPr>
          <p:nvPr>
            <p:ph type="pic" sz="quarter" idx="14" hasCustomPrompt="1"/>
          </p:nvPr>
        </p:nvSpPr>
        <p:spPr>
          <a:xfrm>
            <a:off x="37592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Calibri" panose="020F0502020204030204" pitchFamily="34" charset="0"/>
              </a:defRPr>
            </a:lvl1pPr>
          </a:lstStyle>
          <a:p>
            <a:r>
              <a:rPr lang="en-US"/>
              <a:t>160x147 logo</a:t>
            </a:r>
          </a:p>
          <a:p>
            <a:endParaRPr lang="en-US"/>
          </a:p>
        </p:txBody>
      </p:sp>
      <p:sp>
        <p:nvSpPr>
          <p:cNvPr id="10" name="Picture Placeholder 5">
            <a:extLst>
              <a:ext uri="{FF2B5EF4-FFF2-40B4-BE49-F238E27FC236}">
                <a16:creationId xmlns:a16="http://schemas.microsoft.com/office/drawing/2014/main" id="{7624EDF6-2365-2545-8099-338237F309C3}"/>
              </a:ext>
            </a:extLst>
          </p:cNvPr>
          <p:cNvSpPr>
            <a:spLocks noGrp="1"/>
          </p:cNvSpPr>
          <p:nvPr>
            <p:ph type="pic" sz="quarter" idx="15" hasCustomPrompt="1"/>
          </p:nvPr>
        </p:nvSpPr>
        <p:spPr>
          <a:xfrm>
            <a:off x="37592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Calibri" panose="020F0502020204030204" pitchFamily="34" charset="0"/>
              </a:defRPr>
            </a:lvl1pPr>
          </a:lstStyle>
          <a:p>
            <a:r>
              <a:rPr lang="en-US"/>
              <a:t>160x147 logo</a:t>
            </a:r>
          </a:p>
          <a:p>
            <a:endParaRPr lang="en-US"/>
          </a:p>
        </p:txBody>
      </p:sp>
      <p:sp>
        <p:nvSpPr>
          <p:cNvPr id="11" name="Picture Placeholder 5">
            <a:extLst>
              <a:ext uri="{FF2B5EF4-FFF2-40B4-BE49-F238E27FC236}">
                <a16:creationId xmlns:a16="http://schemas.microsoft.com/office/drawing/2014/main" id="{0D36446A-2E05-9F4F-83D7-905FD354E021}"/>
              </a:ext>
            </a:extLst>
          </p:cNvPr>
          <p:cNvSpPr>
            <a:spLocks noGrp="1"/>
          </p:cNvSpPr>
          <p:nvPr>
            <p:ph type="pic" sz="quarter" idx="16" hasCustomPrompt="1"/>
          </p:nvPr>
        </p:nvSpPr>
        <p:spPr>
          <a:xfrm>
            <a:off x="3759200" y="4419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Calibri" panose="020F0502020204030204" pitchFamily="34" charset="0"/>
              </a:defRPr>
            </a:lvl1pPr>
          </a:lstStyle>
          <a:p>
            <a:r>
              <a:rPr lang="en-US"/>
              <a:t>160x147 logo</a:t>
            </a:r>
          </a:p>
          <a:p>
            <a:endParaRPr lang="en-US"/>
          </a:p>
        </p:txBody>
      </p:sp>
      <p:sp>
        <p:nvSpPr>
          <p:cNvPr id="12" name="Picture Placeholder 5">
            <a:extLst>
              <a:ext uri="{FF2B5EF4-FFF2-40B4-BE49-F238E27FC236}">
                <a16:creationId xmlns:a16="http://schemas.microsoft.com/office/drawing/2014/main" id="{BBC79A31-D13D-4C49-88CC-6B949DE06C2C}"/>
              </a:ext>
            </a:extLst>
          </p:cNvPr>
          <p:cNvSpPr>
            <a:spLocks noGrp="1"/>
          </p:cNvSpPr>
          <p:nvPr>
            <p:ph type="pic" sz="quarter" idx="17" hasCustomPrompt="1"/>
          </p:nvPr>
        </p:nvSpPr>
        <p:spPr>
          <a:xfrm>
            <a:off x="66040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Calibri" panose="020F0502020204030204" pitchFamily="34" charset="0"/>
              </a:defRPr>
            </a:lvl1pPr>
          </a:lstStyle>
          <a:p>
            <a:r>
              <a:rPr lang="en-US"/>
              <a:t>160x147 logo</a:t>
            </a:r>
          </a:p>
          <a:p>
            <a:endParaRPr lang="en-US"/>
          </a:p>
        </p:txBody>
      </p:sp>
      <p:sp>
        <p:nvSpPr>
          <p:cNvPr id="13" name="Picture Placeholder 5">
            <a:extLst>
              <a:ext uri="{FF2B5EF4-FFF2-40B4-BE49-F238E27FC236}">
                <a16:creationId xmlns:a16="http://schemas.microsoft.com/office/drawing/2014/main" id="{CFF59C9F-D752-594A-A821-7BDA91DA3749}"/>
              </a:ext>
            </a:extLst>
          </p:cNvPr>
          <p:cNvSpPr>
            <a:spLocks noGrp="1"/>
          </p:cNvSpPr>
          <p:nvPr>
            <p:ph type="pic" sz="quarter" idx="18" hasCustomPrompt="1"/>
          </p:nvPr>
        </p:nvSpPr>
        <p:spPr>
          <a:xfrm>
            <a:off x="66040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Calibri" panose="020F0502020204030204" pitchFamily="34" charset="0"/>
              </a:defRPr>
            </a:lvl1pPr>
          </a:lstStyle>
          <a:p>
            <a:r>
              <a:rPr lang="en-US"/>
              <a:t>160x147 logo</a:t>
            </a:r>
          </a:p>
          <a:p>
            <a:endParaRPr lang="en-US"/>
          </a:p>
        </p:txBody>
      </p:sp>
      <p:sp>
        <p:nvSpPr>
          <p:cNvPr id="14" name="Picture Placeholder 5">
            <a:extLst>
              <a:ext uri="{FF2B5EF4-FFF2-40B4-BE49-F238E27FC236}">
                <a16:creationId xmlns:a16="http://schemas.microsoft.com/office/drawing/2014/main" id="{254F3492-5AA9-9249-B742-69BFC01BE9E2}"/>
              </a:ext>
            </a:extLst>
          </p:cNvPr>
          <p:cNvSpPr>
            <a:spLocks noGrp="1"/>
          </p:cNvSpPr>
          <p:nvPr>
            <p:ph type="pic" sz="quarter" idx="19" hasCustomPrompt="1"/>
          </p:nvPr>
        </p:nvSpPr>
        <p:spPr>
          <a:xfrm>
            <a:off x="6604000" y="4419600"/>
            <a:ext cx="1930400" cy="1295400"/>
          </a:xfrm>
          <a:prstGeom prst="rect">
            <a:avLst/>
          </a:prstGeom>
          <a:effectLst/>
        </p:spPr>
        <p:txBody>
          <a:bodyPr/>
          <a:lstStyle>
            <a:lvl1pPr marL="0" indent="0">
              <a:buFontTx/>
              <a:buNone/>
              <a:defRPr sz="1100" b="0" i="0">
                <a:latin typeface="Calibri" panose="020F0502020204030204" pitchFamily="34" charset="0"/>
              </a:defRPr>
            </a:lvl1pPr>
          </a:lstStyle>
          <a:p>
            <a:r>
              <a:rPr lang="en-US"/>
              <a:t>160x147 logo</a:t>
            </a:r>
          </a:p>
        </p:txBody>
      </p:sp>
      <p:sp>
        <p:nvSpPr>
          <p:cNvPr id="15" name="Picture Placeholder 5">
            <a:extLst>
              <a:ext uri="{FF2B5EF4-FFF2-40B4-BE49-F238E27FC236}">
                <a16:creationId xmlns:a16="http://schemas.microsoft.com/office/drawing/2014/main" id="{C51E22CD-7582-9D41-A0FC-914A34BF189E}"/>
              </a:ext>
            </a:extLst>
          </p:cNvPr>
          <p:cNvSpPr>
            <a:spLocks noGrp="1"/>
          </p:cNvSpPr>
          <p:nvPr>
            <p:ph type="pic" sz="quarter" idx="20" hasCustomPrompt="1"/>
          </p:nvPr>
        </p:nvSpPr>
        <p:spPr>
          <a:xfrm>
            <a:off x="9245600" y="1371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Calibri" panose="020F0502020204030204" pitchFamily="34" charset="0"/>
              </a:defRPr>
            </a:lvl1pPr>
          </a:lstStyle>
          <a:p>
            <a:r>
              <a:rPr lang="en-US"/>
              <a:t>160x147 logo</a:t>
            </a:r>
          </a:p>
          <a:p>
            <a:endParaRPr lang="en-US"/>
          </a:p>
        </p:txBody>
      </p:sp>
      <p:sp>
        <p:nvSpPr>
          <p:cNvPr id="16" name="Picture Placeholder 5">
            <a:extLst>
              <a:ext uri="{FF2B5EF4-FFF2-40B4-BE49-F238E27FC236}">
                <a16:creationId xmlns:a16="http://schemas.microsoft.com/office/drawing/2014/main" id="{3D0B9166-BA76-6544-89C3-4C8B4A739F73}"/>
              </a:ext>
            </a:extLst>
          </p:cNvPr>
          <p:cNvSpPr>
            <a:spLocks noGrp="1"/>
          </p:cNvSpPr>
          <p:nvPr>
            <p:ph type="pic" sz="quarter" idx="21" hasCustomPrompt="1"/>
          </p:nvPr>
        </p:nvSpPr>
        <p:spPr>
          <a:xfrm>
            <a:off x="9245600" y="2895600"/>
            <a:ext cx="1930400" cy="1295400"/>
          </a:xfrm>
          <a:prstGeom prst="rect">
            <a:avLst/>
          </a:prstGeom>
          <a:effectLst/>
        </p:spPr>
        <p:txBody>
          <a:bodyPr/>
          <a:lstStyle>
            <a:lvl1pPr marL="0" marR="0" indent="0" algn="l" defTabSz="914400" rtl="0" eaLnBrk="1" fontAlgn="base" latinLnBrk="0" hangingPunct="1">
              <a:lnSpc>
                <a:spcPct val="100000"/>
              </a:lnSpc>
              <a:spcBef>
                <a:spcPts val="1200"/>
              </a:spcBef>
              <a:spcAft>
                <a:spcPct val="0"/>
              </a:spcAft>
              <a:buClr>
                <a:schemeClr val="tx1"/>
              </a:buClr>
              <a:buSzTx/>
              <a:buFontTx/>
              <a:buNone/>
              <a:tabLst/>
              <a:defRPr sz="1100" b="0" i="0">
                <a:latin typeface="Calibri" panose="020F0502020204030204" pitchFamily="34" charset="0"/>
              </a:defRPr>
            </a:lvl1pPr>
          </a:lstStyle>
          <a:p>
            <a:r>
              <a:rPr lang="en-US"/>
              <a:t>160x147 logo</a:t>
            </a:r>
          </a:p>
          <a:p>
            <a:endParaRPr lang="en-US"/>
          </a:p>
        </p:txBody>
      </p:sp>
      <p:sp>
        <p:nvSpPr>
          <p:cNvPr id="17" name="Picture Placeholder 5">
            <a:extLst>
              <a:ext uri="{FF2B5EF4-FFF2-40B4-BE49-F238E27FC236}">
                <a16:creationId xmlns:a16="http://schemas.microsoft.com/office/drawing/2014/main" id="{537026EB-3BFB-0947-A881-5729F13CFA4E}"/>
              </a:ext>
            </a:extLst>
          </p:cNvPr>
          <p:cNvSpPr>
            <a:spLocks noGrp="1"/>
          </p:cNvSpPr>
          <p:nvPr>
            <p:ph type="pic" sz="quarter" idx="22" hasCustomPrompt="1"/>
          </p:nvPr>
        </p:nvSpPr>
        <p:spPr>
          <a:xfrm>
            <a:off x="9245600" y="4419600"/>
            <a:ext cx="1930400" cy="1295400"/>
          </a:xfrm>
          <a:prstGeom prst="rect">
            <a:avLst/>
          </a:prstGeom>
          <a:effectLst/>
        </p:spPr>
        <p:txBody>
          <a:bodyPr/>
          <a:lstStyle>
            <a:lvl1pPr marL="0" indent="0">
              <a:buFontTx/>
              <a:buNone/>
              <a:defRPr sz="1100" b="0" i="0">
                <a:latin typeface="Calibri" panose="020F0502020204030204" pitchFamily="34" charset="0"/>
              </a:defRPr>
            </a:lvl1pPr>
          </a:lstStyle>
          <a:p>
            <a:r>
              <a:rPr lang="en-US"/>
              <a:t>160x147 logo</a:t>
            </a:r>
          </a:p>
        </p:txBody>
      </p:sp>
      <p:sp>
        <p:nvSpPr>
          <p:cNvPr id="19" name="Slide Number Placeholder 18">
            <a:extLst>
              <a:ext uri="{FF2B5EF4-FFF2-40B4-BE49-F238E27FC236}">
                <a16:creationId xmlns:a16="http://schemas.microsoft.com/office/drawing/2014/main" id="{1D9580FA-CA76-994A-9775-1D87D5927DBD}"/>
              </a:ext>
            </a:extLst>
          </p:cNvPr>
          <p:cNvSpPr>
            <a:spLocks noGrp="1"/>
          </p:cNvSpPr>
          <p:nvPr>
            <p:ph type="sldNum" sz="quarter" idx="24"/>
          </p:nvPr>
        </p:nvSpPr>
        <p:spPr/>
        <p:txBody>
          <a:bodyPr/>
          <a:lstStyle/>
          <a:p>
            <a:fld id="{F0D23093-2AB0-F74C-B865-1A12A15B650E}" type="slidenum">
              <a:rPr lang="en-US" smtClean="0"/>
              <a:pPr/>
              <a:t>‹#›</a:t>
            </a:fld>
            <a:endParaRPr lang="en-US"/>
          </a:p>
        </p:txBody>
      </p:sp>
      <p:sp>
        <p:nvSpPr>
          <p:cNvPr id="21" name="Title 20">
            <a:extLst>
              <a:ext uri="{FF2B5EF4-FFF2-40B4-BE49-F238E27FC236}">
                <a16:creationId xmlns:a16="http://schemas.microsoft.com/office/drawing/2014/main" id="{C81C7F89-740B-3143-8447-70CC02F636A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988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2" name="Rectangle 1">
            <a:extLst>
              <a:ext uri="{FF2B5EF4-FFF2-40B4-BE49-F238E27FC236}">
                <a16:creationId xmlns:a16="http://schemas.microsoft.com/office/drawing/2014/main" id="{E35FB507-9F4D-4855-90B0-EEEDAE35236E}"/>
              </a:ext>
            </a:extLst>
          </p:cNvPr>
          <p:cNvSpPr/>
          <p:nvPr userDrawn="1"/>
        </p:nvSpPr>
        <p:spPr>
          <a:xfrm>
            <a:off x="152400" y="67436"/>
            <a:ext cx="762000" cy="694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6268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6A438-A6DD-9A4D-9633-A82F4BA46D0B}"/>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4635795" y="479973"/>
            <a:ext cx="7556205" cy="6378027"/>
          </a:xfrm>
          <a:prstGeom prst="rect">
            <a:avLst/>
          </a:prstGeom>
        </p:spPr>
      </p:pic>
      <p:pic>
        <p:nvPicPr>
          <p:cNvPr id="9" name="Picture 8">
            <a:extLst>
              <a:ext uri="{FF2B5EF4-FFF2-40B4-BE49-F238E27FC236}">
                <a16:creationId xmlns:a16="http://schemas.microsoft.com/office/drawing/2014/main" id="{B45EF558-9B78-CA48-A7D1-7E767A41BD75}"/>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27321" y="2844383"/>
            <a:ext cx="3487479" cy="1169233"/>
          </a:xfrm>
          <a:prstGeom prst="rect">
            <a:avLst/>
          </a:prstGeom>
        </p:spPr>
      </p:pic>
    </p:spTree>
    <p:extLst>
      <p:ext uri="{BB962C8B-B14F-4D97-AF65-F5344CB8AC3E}">
        <p14:creationId xmlns:p14="http://schemas.microsoft.com/office/powerpoint/2010/main" val="84378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F780-61A0-6E08-02C6-68A4EFE22F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47329B-6C61-2E33-1A43-4277A48D8E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2004A1-AA16-F5FB-3EF0-7BEC772CD95D}"/>
              </a:ext>
            </a:extLst>
          </p:cNvPr>
          <p:cNvSpPr>
            <a:spLocks noGrp="1"/>
          </p:cNvSpPr>
          <p:nvPr>
            <p:ph type="dt" sz="half" idx="10"/>
          </p:nvPr>
        </p:nvSpPr>
        <p:spPr/>
        <p:txBody>
          <a:bodyPr/>
          <a:lstStyle/>
          <a:p>
            <a:fld id="{EF7E33B7-662B-4096-9FDA-71D3B14FC892}" type="datetimeFigureOut">
              <a:rPr lang="en-US" smtClean="0"/>
              <a:t>12/9/2022</a:t>
            </a:fld>
            <a:endParaRPr lang="en-US"/>
          </a:p>
        </p:txBody>
      </p:sp>
      <p:sp>
        <p:nvSpPr>
          <p:cNvPr id="5" name="Footer Placeholder 4">
            <a:extLst>
              <a:ext uri="{FF2B5EF4-FFF2-40B4-BE49-F238E27FC236}">
                <a16:creationId xmlns:a16="http://schemas.microsoft.com/office/drawing/2014/main" id="{3DD1FC45-8405-2FB9-4B7F-55FD5EEFC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E5EAE-B7B8-9CA0-0B8D-933974162D30}"/>
              </a:ext>
            </a:extLst>
          </p:cNvPr>
          <p:cNvSpPr>
            <a:spLocks noGrp="1"/>
          </p:cNvSpPr>
          <p:nvPr>
            <p:ph type="sldNum" sz="quarter" idx="12"/>
          </p:nvPr>
        </p:nvSpPr>
        <p:spPr/>
        <p:txBody>
          <a:bodyPr/>
          <a:lstStyle/>
          <a:p>
            <a:fld id="{243C8DD2-829E-46D2-8D98-445A015F73F8}" type="slidenum">
              <a:rPr lang="en-US" smtClean="0"/>
              <a:t>‹#›</a:t>
            </a:fld>
            <a:endParaRPr lang="en-US"/>
          </a:p>
        </p:txBody>
      </p:sp>
    </p:spTree>
    <p:extLst>
      <p:ext uri="{BB962C8B-B14F-4D97-AF65-F5344CB8AC3E}">
        <p14:creationId xmlns:p14="http://schemas.microsoft.com/office/powerpoint/2010/main" val="885670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er Divider">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816828D9-C361-48CA-8369-9240CE2D6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userDrawn="1">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Calibri" panose="020F050202020403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9AFE08CF-AC0B-7143-9A94-E8A35CBC7D4B}"/>
              </a:ext>
            </a:extLst>
          </p:cNvPr>
          <p:cNvSpPr>
            <a:spLocks noGrp="1"/>
          </p:cNvSpPr>
          <p:nvPr userDrawn="1">
            <p:ph type="body" sz="quarter" idx="12"/>
          </p:nvPr>
        </p:nvSpPr>
        <p:spPr>
          <a:xfrm>
            <a:off x="6416675" y="4141788"/>
            <a:ext cx="5394325" cy="848315"/>
          </a:xfrm>
          <a:prstGeom prst="rect">
            <a:avLst/>
          </a:prstGeom>
        </p:spPr>
        <p:txBody>
          <a:bodyPr anchor="t">
            <a:normAutofit/>
          </a:bodyPr>
          <a:lstStyle>
            <a:lvl1pPr marL="0" indent="0">
              <a:buNone/>
              <a:defRPr sz="2000" b="0" i="0">
                <a:solidFill>
                  <a:schemeClr val="tx1"/>
                </a:solidFill>
                <a:latin typeface="Calibri" panose="020F050202020403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80792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1580" userDrawn="1">
          <p15:clr>
            <a:srgbClr val="FBAE40"/>
          </p15:clr>
        </p15:guide>
        <p15:guide id="2" orient="horz" pos="260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2A8321BE-9568-4CAB-A8C0-D5C0318B2A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23B808CC-F74C-B743-BAB4-F4C99E195655}"/>
              </a:ext>
            </a:extLst>
          </p:cNvPr>
          <p:cNvSpPr>
            <a:spLocks noGrp="1"/>
          </p:cNvSpPr>
          <p:nvPr userDrawn="1">
            <p:ph type="body" sz="quarter" idx="10"/>
          </p:nvPr>
        </p:nvSpPr>
        <p:spPr>
          <a:xfrm>
            <a:off x="6416675" y="2520950"/>
            <a:ext cx="5394325" cy="1449388"/>
          </a:xfrm>
          <a:prstGeom prst="rect">
            <a:avLst/>
          </a:prstGeom>
        </p:spPr>
        <p:txBody>
          <a:bodyPr>
            <a:normAutofit/>
          </a:bodyPr>
          <a:lstStyle>
            <a:lvl1pPr marL="0" indent="0">
              <a:buNone/>
              <a:defRPr sz="3600" b="1" i="0">
                <a:solidFill>
                  <a:schemeClr val="tx1"/>
                </a:solidFill>
                <a:latin typeface="Calibri" panose="020F050202020403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en-US"/>
              <a:t>Click to edit Master text styles</a:t>
            </a:r>
          </a:p>
        </p:txBody>
      </p:sp>
      <p:sp>
        <p:nvSpPr>
          <p:cNvPr id="13" name="Text Placeholder 9">
            <a:extLst>
              <a:ext uri="{FF2B5EF4-FFF2-40B4-BE49-F238E27FC236}">
                <a16:creationId xmlns:a16="http://schemas.microsoft.com/office/drawing/2014/main" id="{9AFE08CF-AC0B-7143-9A94-E8A35CBC7D4B}"/>
              </a:ext>
            </a:extLst>
          </p:cNvPr>
          <p:cNvSpPr>
            <a:spLocks noGrp="1"/>
          </p:cNvSpPr>
          <p:nvPr userDrawn="1">
            <p:ph type="body" sz="quarter" idx="12"/>
          </p:nvPr>
        </p:nvSpPr>
        <p:spPr>
          <a:xfrm>
            <a:off x="6416675" y="4155982"/>
            <a:ext cx="5394325" cy="848315"/>
          </a:xfrm>
          <a:prstGeom prst="rect">
            <a:avLst/>
          </a:prstGeom>
        </p:spPr>
        <p:txBody>
          <a:bodyPr anchor="t">
            <a:normAutofit/>
          </a:bodyPr>
          <a:lstStyle>
            <a:lvl1pPr marL="0" indent="0">
              <a:buNone/>
              <a:defRPr sz="2000" b="0" i="0">
                <a:solidFill>
                  <a:schemeClr val="tx1"/>
                </a:solidFill>
                <a:latin typeface="Calibri" panose="020F0502020204030204" pitchFamily="34" charset="0"/>
              </a:defRPr>
            </a:lvl1pPr>
            <a:lvl2pPr marL="230188" indent="0">
              <a:buNone/>
              <a:defRPr>
                <a:solidFill>
                  <a:schemeClr val="bg1"/>
                </a:solidFill>
              </a:defRPr>
            </a:lvl2pPr>
            <a:lvl3pPr marL="457200" indent="0">
              <a:buNone/>
              <a:defRPr>
                <a:solidFill>
                  <a:schemeClr val="bg1"/>
                </a:solidFill>
              </a:defRPr>
            </a:lvl3pPr>
            <a:lvl4pPr marL="746125" indent="0">
              <a:buNone/>
              <a:defRPr>
                <a:solidFill>
                  <a:schemeClr val="bg1"/>
                </a:solidFill>
              </a:defRPr>
            </a:lvl4pPr>
            <a:lvl5pPr marL="969962"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5355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61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02DB04-0C1C-8C49-B65E-A9668E39A9C7}"/>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9" name="Title 8">
            <a:extLst>
              <a:ext uri="{FF2B5EF4-FFF2-40B4-BE49-F238E27FC236}">
                <a16:creationId xmlns:a16="http://schemas.microsoft.com/office/drawing/2014/main" id="{98341DC2-F80D-BD4F-90EE-4B809029C2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4740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609599" y="1066800"/>
            <a:ext cx="1097279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957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Side by Side">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8E687-7CF0-0540-A98D-56F74939DB2D}"/>
              </a:ext>
            </a:extLst>
          </p:cNvPr>
          <p:cNvSpPr>
            <a:spLocks noGrp="1"/>
          </p:cNvSpPr>
          <p:nvPr>
            <p:ph type="body" sz="quarter" idx="13"/>
          </p:nvPr>
        </p:nvSpPr>
        <p:spPr>
          <a:xfrm>
            <a:off x="609600" y="1068238"/>
            <a:ext cx="5257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E9E3B09F-B45B-354E-B308-DCD243A5A41B}"/>
              </a:ext>
            </a:extLst>
          </p:cNvPr>
          <p:cNvSpPr>
            <a:spLocks noGrp="1"/>
          </p:cNvSpPr>
          <p:nvPr>
            <p:ph type="body" sz="quarter" idx="14"/>
          </p:nvPr>
        </p:nvSpPr>
        <p:spPr>
          <a:xfrm>
            <a:off x="6096000" y="1068238"/>
            <a:ext cx="5486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2633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CE20C0D-A7DE-48DF-B095-F557A066298E}"/>
              </a:ext>
            </a:extLst>
          </p:cNvPr>
          <p:cNvSpPr>
            <a:spLocks noGrp="1"/>
          </p:cNvSpPr>
          <p:nvPr>
            <p:ph type="pic" sz="quarter" idx="12"/>
          </p:nvPr>
        </p:nvSpPr>
        <p:spPr>
          <a:xfrm>
            <a:off x="6095999" y="1085491"/>
            <a:ext cx="5486401" cy="4590976"/>
          </a:xfrm>
          <a:prstGeom prst="rect">
            <a:avLst/>
          </a:prstGeom>
        </p:spPr>
        <p:txBody>
          <a:bodyPr>
            <a:normAutofit/>
          </a:bodyPr>
          <a:lstStyle>
            <a:lvl1pPr>
              <a:defRPr sz="2400" b="0" i="0">
                <a:latin typeface="Calibri" panose="020F0502020204030204" pitchFamily="34" charset="0"/>
              </a:defRPr>
            </a:lvl1pPr>
          </a:lstStyle>
          <a:p>
            <a:r>
              <a:rPr lang="en-US"/>
              <a:t>Click icon to add picture</a:t>
            </a:r>
          </a:p>
        </p:txBody>
      </p:sp>
      <p:sp>
        <p:nvSpPr>
          <p:cNvPr id="10" name="Slide Number Placeholder 9">
            <a:extLst>
              <a:ext uri="{FF2B5EF4-FFF2-40B4-BE49-F238E27FC236}">
                <a16:creationId xmlns:a16="http://schemas.microsoft.com/office/drawing/2014/main" id="{44A5571E-6D46-AF49-B918-ACB2130FFF3D}"/>
              </a:ext>
            </a:extLst>
          </p:cNvPr>
          <p:cNvSpPr>
            <a:spLocks noGrp="1"/>
          </p:cNvSpPr>
          <p:nvPr>
            <p:ph type="sldNum" sz="quarter" idx="15"/>
          </p:nvPr>
        </p:nvSpPr>
        <p:spPr/>
        <p:txBody>
          <a:bodyPr/>
          <a:lstStyle/>
          <a:p>
            <a:fld id="{F0D23093-2AB0-F74C-B865-1A12A15B650E}" type="slidenum">
              <a:rPr lang="en-US" smtClean="0"/>
              <a:pPr/>
              <a:t>‹#›</a:t>
            </a:fld>
            <a:endParaRPr lang="en-US"/>
          </a:p>
        </p:txBody>
      </p:sp>
      <p:sp>
        <p:nvSpPr>
          <p:cNvPr id="12" name="Title 11">
            <a:extLst>
              <a:ext uri="{FF2B5EF4-FFF2-40B4-BE49-F238E27FC236}">
                <a16:creationId xmlns:a16="http://schemas.microsoft.com/office/drawing/2014/main" id="{26B59188-CA07-ED4C-990F-C94539E4F92B}"/>
              </a:ext>
            </a:extLst>
          </p:cNvPr>
          <p:cNvSpPr>
            <a:spLocks noGrp="1"/>
          </p:cNvSpPr>
          <p:nvPr>
            <p:ph type="title"/>
          </p:nvPr>
        </p:nvSpPr>
        <p:spPr/>
        <p:txBody>
          <a:bodyPr/>
          <a:lstStyle/>
          <a:p>
            <a:r>
              <a:rPr lang="en-US"/>
              <a:t>Click to edit Master title style</a:t>
            </a:r>
          </a:p>
        </p:txBody>
      </p:sp>
      <p:sp>
        <p:nvSpPr>
          <p:cNvPr id="13" name="Text Placeholder 3">
            <a:extLst>
              <a:ext uri="{FF2B5EF4-FFF2-40B4-BE49-F238E27FC236}">
                <a16:creationId xmlns:a16="http://schemas.microsoft.com/office/drawing/2014/main" id="{036E03A1-C74F-0042-A727-58B1205468A5}"/>
              </a:ext>
            </a:extLst>
          </p:cNvPr>
          <p:cNvSpPr>
            <a:spLocks noGrp="1"/>
          </p:cNvSpPr>
          <p:nvPr>
            <p:ph type="body" sz="quarter" idx="13"/>
          </p:nvPr>
        </p:nvSpPr>
        <p:spPr>
          <a:xfrm>
            <a:off x="609600" y="1085491"/>
            <a:ext cx="5257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106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en-US"/>
              <a:t>Click to edit Master title style</a:t>
            </a:r>
          </a:p>
        </p:txBody>
      </p:sp>
      <p:sp>
        <p:nvSpPr>
          <p:cNvPr id="5" name="Chart Placeholder 4">
            <a:extLst>
              <a:ext uri="{FF2B5EF4-FFF2-40B4-BE49-F238E27FC236}">
                <a16:creationId xmlns:a16="http://schemas.microsoft.com/office/drawing/2014/main" id="{F2261C8B-A96F-5641-9461-4553158F07C6}"/>
              </a:ext>
            </a:extLst>
          </p:cNvPr>
          <p:cNvSpPr>
            <a:spLocks noGrp="1"/>
          </p:cNvSpPr>
          <p:nvPr>
            <p:ph type="chart" sz="quarter" idx="14"/>
          </p:nvPr>
        </p:nvSpPr>
        <p:spPr>
          <a:xfrm>
            <a:off x="6096001" y="1085490"/>
            <a:ext cx="5486400" cy="4590976"/>
          </a:xfrm>
          <a:prstGeom prst="rect">
            <a:avLst/>
          </a:prstGeom>
        </p:spPr>
        <p:txBody>
          <a:bodyPr/>
          <a:lstStyle/>
          <a:p>
            <a:r>
              <a:rPr lang="en-US"/>
              <a:t>Click icon to add chart</a:t>
            </a:r>
          </a:p>
        </p:txBody>
      </p:sp>
      <p:sp>
        <p:nvSpPr>
          <p:cNvPr id="12" name="Slide Number Placeholder 11">
            <a:extLst>
              <a:ext uri="{FF2B5EF4-FFF2-40B4-BE49-F238E27FC236}">
                <a16:creationId xmlns:a16="http://schemas.microsoft.com/office/drawing/2014/main" id="{BFD433F9-2D70-7E4E-9171-17DDDD0C1BC5}"/>
              </a:ext>
            </a:extLst>
          </p:cNvPr>
          <p:cNvSpPr>
            <a:spLocks noGrp="1"/>
          </p:cNvSpPr>
          <p:nvPr>
            <p:ph type="sldNum" sz="quarter" idx="16"/>
          </p:nvPr>
        </p:nvSpPr>
        <p:spPr/>
        <p:txBody>
          <a:bodyPr/>
          <a:lstStyle/>
          <a:p>
            <a:fld id="{F0D23093-2AB0-F74C-B865-1A12A15B650E}" type="slidenum">
              <a:rPr lang="en-US" smtClean="0"/>
              <a:pPr/>
              <a:t>‹#›</a:t>
            </a:fld>
            <a:endParaRPr lang="en-US"/>
          </a:p>
        </p:txBody>
      </p:sp>
      <p:sp>
        <p:nvSpPr>
          <p:cNvPr id="11" name="Text Placeholder 3">
            <a:extLst>
              <a:ext uri="{FF2B5EF4-FFF2-40B4-BE49-F238E27FC236}">
                <a16:creationId xmlns:a16="http://schemas.microsoft.com/office/drawing/2014/main" id="{7EE28EC2-FFB1-CB46-9BE7-371DA4C09A9F}"/>
              </a:ext>
            </a:extLst>
          </p:cNvPr>
          <p:cNvSpPr>
            <a:spLocks noGrp="1"/>
          </p:cNvSpPr>
          <p:nvPr>
            <p:ph type="body" sz="quarter" idx="13"/>
          </p:nvPr>
        </p:nvSpPr>
        <p:spPr>
          <a:xfrm>
            <a:off x="609600" y="1085490"/>
            <a:ext cx="5257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918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B1A58-7F99-2943-838C-468BDEFDB92F}"/>
              </a:ext>
            </a:extLst>
          </p:cNvPr>
          <p:cNvSpPr>
            <a:spLocks noGrp="1"/>
          </p:cNvSpPr>
          <p:nvPr>
            <p:ph type="title"/>
          </p:nvPr>
        </p:nvSpPr>
        <p:spPr/>
        <p:txBody>
          <a:bodyPr/>
          <a:lstStyle/>
          <a:p>
            <a:r>
              <a:rPr lang="en-US"/>
              <a:t>Click to edit Master title style</a:t>
            </a:r>
          </a:p>
        </p:txBody>
      </p:sp>
      <p:sp>
        <p:nvSpPr>
          <p:cNvPr id="7" name="Table Placeholder 6">
            <a:extLst>
              <a:ext uri="{FF2B5EF4-FFF2-40B4-BE49-F238E27FC236}">
                <a16:creationId xmlns:a16="http://schemas.microsoft.com/office/drawing/2014/main" id="{87182008-9414-AB43-BE9E-97630CA1A98F}"/>
              </a:ext>
            </a:extLst>
          </p:cNvPr>
          <p:cNvSpPr>
            <a:spLocks noGrp="1"/>
          </p:cNvSpPr>
          <p:nvPr>
            <p:ph type="tbl" sz="quarter" idx="14"/>
          </p:nvPr>
        </p:nvSpPr>
        <p:spPr>
          <a:xfrm>
            <a:off x="6096001" y="1068237"/>
            <a:ext cx="5486400" cy="4572000"/>
          </a:xfrm>
          <a:prstGeom prst="rect">
            <a:avLst/>
          </a:prstGeom>
        </p:spPr>
        <p:txBody>
          <a:bodyPr/>
          <a:lstStyle/>
          <a:p>
            <a:r>
              <a:rPr lang="en-US"/>
              <a:t>Click icon to add table</a:t>
            </a:r>
          </a:p>
        </p:txBody>
      </p:sp>
      <p:sp>
        <p:nvSpPr>
          <p:cNvPr id="12" name="Slide Number Placeholder 11">
            <a:extLst>
              <a:ext uri="{FF2B5EF4-FFF2-40B4-BE49-F238E27FC236}">
                <a16:creationId xmlns:a16="http://schemas.microsoft.com/office/drawing/2014/main" id="{0594F819-73D6-7A44-B97C-D99C7DAB92D6}"/>
              </a:ext>
            </a:extLst>
          </p:cNvPr>
          <p:cNvSpPr>
            <a:spLocks noGrp="1"/>
          </p:cNvSpPr>
          <p:nvPr>
            <p:ph type="sldNum" sz="quarter" idx="16"/>
          </p:nvPr>
        </p:nvSpPr>
        <p:spPr/>
        <p:txBody>
          <a:bodyPr/>
          <a:lstStyle/>
          <a:p>
            <a:fld id="{F0D23093-2AB0-F74C-B865-1A12A15B650E}" type="slidenum">
              <a:rPr lang="en-US" smtClean="0"/>
              <a:pPr/>
              <a:t>‹#›</a:t>
            </a:fld>
            <a:endParaRPr lang="en-US"/>
          </a:p>
        </p:txBody>
      </p:sp>
      <p:sp>
        <p:nvSpPr>
          <p:cNvPr id="10" name="Text Placeholder 3">
            <a:extLst>
              <a:ext uri="{FF2B5EF4-FFF2-40B4-BE49-F238E27FC236}">
                <a16:creationId xmlns:a16="http://schemas.microsoft.com/office/drawing/2014/main" id="{8E21A6B3-25CA-5C4B-9371-8E317E850D75}"/>
              </a:ext>
            </a:extLst>
          </p:cNvPr>
          <p:cNvSpPr>
            <a:spLocks noGrp="1"/>
          </p:cNvSpPr>
          <p:nvPr>
            <p:ph type="body" sz="quarter" idx="13"/>
          </p:nvPr>
        </p:nvSpPr>
        <p:spPr>
          <a:xfrm>
            <a:off x="609600" y="1068237"/>
            <a:ext cx="5257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552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88ED2D-797D-4B14-9764-86198FB897C1}"/>
              </a:ext>
            </a:extLst>
          </p:cNvPr>
          <p:cNvPicPr>
            <a:picLocks noChangeAspect="1"/>
          </p:cNvPicPr>
          <p:nvPr userDrawn="1"/>
        </p:nvPicPr>
        <p:blipFill>
          <a:blip r:embed="rId17">
            <a:extLst>
              <a:ext uri="{28A0092B-C50C-407E-A947-70E740481C1C}">
                <a14:useLocalDpi xmlns:a14="http://schemas.microsoft.com/office/drawing/2010/main" val="0"/>
              </a:ext>
            </a:extLst>
          </a:blip>
          <a:srcRect/>
          <a:stretch/>
        </p:blipFill>
        <p:spPr>
          <a:xfrm>
            <a:off x="1" y="0"/>
            <a:ext cx="12191998" cy="6857998"/>
          </a:xfrm>
          <a:prstGeom prst="rect">
            <a:avLst/>
          </a:prstGeom>
        </p:spPr>
      </p:pic>
      <p:sp>
        <p:nvSpPr>
          <p:cNvPr id="2" name="Title Placeholder 1">
            <a:extLst>
              <a:ext uri="{FF2B5EF4-FFF2-40B4-BE49-F238E27FC236}">
                <a16:creationId xmlns:a16="http://schemas.microsoft.com/office/drawing/2014/main" id="{C33F0A99-5B9C-4CA5-9F50-2F4E34F6E27A}"/>
              </a:ext>
            </a:extLst>
          </p:cNvPr>
          <p:cNvSpPr>
            <a:spLocks noGrp="1"/>
          </p:cNvSpPr>
          <p:nvPr>
            <p:ph type="title"/>
          </p:nvPr>
        </p:nvSpPr>
        <p:spPr>
          <a:xfrm>
            <a:off x="609601" y="148581"/>
            <a:ext cx="10972799" cy="845837"/>
          </a:xfrm>
          <a:prstGeom prst="rect">
            <a:avLst/>
          </a:prstGeom>
        </p:spPr>
        <p:txBody>
          <a:bodyPr vert="horz" lIns="91440" tIns="45720" rIns="91440" bIns="45720" rtlCol="0" anchor="t">
            <a:noAutofit/>
          </a:bodyPr>
          <a:lstStyle/>
          <a:p>
            <a:r>
              <a:rPr lang="en-US"/>
              <a:t>Click to edit Master title style</a:t>
            </a:r>
          </a:p>
        </p:txBody>
      </p:sp>
      <p:sp>
        <p:nvSpPr>
          <p:cNvPr id="16" name="Parallelogram 15">
            <a:extLst>
              <a:ext uri="{FF2B5EF4-FFF2-40B4-BE49-F238E27FC236}">
                <a16:creationId xmlns:a16="http://schemas.microsoft.com/office/drawing/2014/main" id="{4BB4A01D-7D6E-BB4E-BD5D-E3A388293815}"/>
              </a:ext>
            </a:extLst>
          </p:cNvPr>
          <p:cNvSpPr>
            <a:spLocks noChangeAspect="1"/>
          </p:cNvSpPr>
          <p:nvPr userDrawn="1"/>
        </p:nvSpPr>
        <p:spPr>
          <a:xfrm>
            <a:off x="256215" y="130869"/>
            <a:ext cx="353385" cy="515176"/>
          </a:xfrm>
          <a:prstGeom prst="parallelogram">
            <a:avLst>
              <a:gd name="adj" fmla="val 596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Calibri" panose="020F0502020204030204" pitchFamily="34" charset="0"/>
            </a:endParaRPr>
          </a:p>
        </p:txBody>
      </p:sp>
      <p:sp>
        <p:nvSpPr>
          <p:cNvPr id="6" name="Slide Number Placeholder 5">
            <a:extLst>
              <a:ext uri="{FF2B5EF4-FFF2-40B4-BE49-F238E27FC236}">
                <a16:creationId xmlns:a16="http://schemas.microsoft.com/office/drawing/2014/main" id="{9A249833-0938-F747-9F14-C1C0453EFF13}"/>
              </a:ext>
            </a:extLst>
          </p:cNvPr>
          <p:cNvSpPr>
            <a:spLocks noGrp="1"/>
          </p:cNvSpPr>
          <p:nvPr>
            <p:ph type="sldNum" sz="quarter" idx="4"/>
          </p:nvPr>
        </p:nvSpPr>
        <p:spPr>
          <a:xfrm>
            <a:off x="546100" y="6542840"/>
            <a:ext cx="2743200" cy="247724"/>
          </a:xfrm>
          <a:prstGeom prst="rect">
            <a:avLst/>
          </a:prstGeom>
        </p:spPr>
        <p:txBody>
          <a:bodyPr vert="horz" lIns="91440" tIns="45720" rIns="91440" bIns="45720" rtlCol="0" anchor="ctr"/>
          <a:lstStyle>
            <a:lvl1pPr algn="l">
              <a:defRPr sz="1200" b="0" i="0">
                <a:solidFill>
                  <a:schemeClr val="bg2">
                    <a:lumMod val="65000"/>
                  </a:schemeClr>
                </a:solidFill>
                <a:latin typeface="Calibri" panose="020F0502020204030204" pitchFamily="34" charset="0"/>
                <a:cs typeface="Calibri" panose="020F0502020204030204" pitchFamily="34" charset="0"/>
              </a:defRPr>
            </a:lvl1pPr>
          </a:lstStyle>
          <a:p>
            <a:fld id="{F0D23093-2AB0-F74C-B865-1A12A15B650E}" type="slidenum">
              <a:rPr lang="en-US" smtClean="0"/>
              <a:pPr/>
              <a:t>‹#›</a:t>
            </a:fld>
            <a:endParaRPr lang="en-US"/>
          </a:p>
        </p:txBody>
      </p:sp>
      <p:sp>
        <p:nvSpPr>
          <p:cNvPr id="5" name="Text Placeholder 4">
            <a:extLst>
              <a:ext uri="{FF2B5EF4-FFF2-40B4-BE49-F238E27FC236}">
                <a16:creationId xmlns:a16="http://schemas.microsoft.com/office/drawing/2014/main" id="{04F227F0-8FC0-9046-A60F-1749263CF3E5}"/>
              </a:ext>
            </a:extLst>
          </p:cNvPr>
          <p:cNvSpPr>
            <a:spLocks noGrp="1"/>
          </p:cNvSpPr>
          <p:nvPr>
            <p:ph type="body" idx="1"/>
          </p:nvPr>
        </p:nvSpPr>
        <p:spPr>
          <a:xfrm>
            <a:off x="609600" y="1057312"/>
            <a:ext cx="10972800" cy="47433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537134"/>
      </p:ext>
    </p:extLst>
  </p:cSld>
  <p:clrMap bg1="lt1" tx1="dk1" bg2="lt2" tx2="dk2" accent1="accent1" accent2="accent2" accent3="accent3" accent4="accent4" accent5="accent5" accent6="accent6" hlink="hlink" folHlink="folHlink"/>
  <p:sldLayoutIdLst>
    <p:sldLayoutId id="2147483662" r:id="rId1"/>
    <p:sldLayoutId id="2147483728" r:id="rId2"/>
    <p:sldLayoutId id="2147483732" r:id="rId3"/>
    <p:sldLayoutId id="2147483724" r:id="rId4"/>
    <p:sldLayoutId id="2147483661" r:id="rId5"/>
    <p:sldLayoutId id="2147483734" r:id="rId6"/>
    <p:sldLayoutId id="2147483663" r:id="rId7"/>
    <p:sldLayoutId id="2147483729" r:id="rId8"/>
    <p:sldLayoutId id="2147483730" r:id="rId9"/>
    <p:sldLayoutId id="2147483731" r:id="rId10"/>
    <p:sldLayoutId id="2147483727" r:id="rId11"/>
    <p:sldLayoutId id="2147483726" r:id="rId12"/>
    <p:sldLayoutId id="2147483735" r:id="rId13"/>
    <p:sldLayoutId id="2147483725" r:id="rId14"/>
    <p:sldLayoutId id="2147483736" r:id="rId1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200" b="0" i="0" kern="1200">
          <a:solidFill>
            <a:schemeClr val="tx1"/>
          </a:solidFill>
          <a:latin typeface="Calibri" panose="020F0502020204030204" pitchFamily="34" charset="0"/>
          <a:ea typeface="+mj-ea"/>
          <a:cs typeface="Calibri" panose="020F0502020204030204" pitchFamily="34"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baseline="0">
          <a:solidFill>
            <a:schemeClr val="tx1"/>
          </a:solidFill>
          <a:latin typeface="Calibri" panose="020F0502020204030204" pitchFamily="34" charset="0"/>
          <a:ea typeface="+mn-ea"/>
          <a:cs typeface="Calibri" panose="020F0502020204030204" pitchFamily="34" charset="0"/>
        </a:defRPr>
      </a:lvl1pPr>
      <a:lvl2pPr marL="461963" marR="0" indent="-231775" algn="l" defTabSz="914400" rtl="0" eaLnBrk="1" fontAlgn="auto" latinLnBrk="0" hangingPunct="1">
        <a:lnSpc>
          <a:spcPct val="90000"/>
        </a:lnSpc>
        <a:spcBef>
          <a:spcPts val="500"/>
        </a:spcBef>
        <a:spcAft>
          <a:spcPts val="0"/>
        </a:spcAft>
        <a:buClrTx/>
        <a:buSzTx/>
        <a:buFont typeface="Calibri" panose="020F0502020204030204" pitchFamily="34" charset="0"/>
        <a:buChar char="‐"/>
        <a:tabLst/>
        <a:defRPr sz="2000" b="0" i="0" kern="1200" baseline="0">
          <a:solidFill>
            <a:schemeClr val="tx1"/>
          </a:solidFill>
          <a:latin typeface="Calibri" panose="020F0502020204030204" pitchFamily="34" charset="0"/>
          <a:ea typeface="+mn-ea"/>
          <a:cs typeface="Calibri" panose="020F0502020204030204" pitchFamily="34" charset="0"/>
        </a:defRPr>
      </a:lvl2pPr>
      <a:lvl3pPr marL="746125" marR="0" indent="-28892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Calibri" panose="020F0502020204030204" pitchFamily="34" charset="0"/>
          <a:ea typeface="+mn-ea"/>
          <a:cs typeface="Calibri" panose="020F0502020204030204" pitchFamily="34" charset="0"/>
        </a:defRPr>
      </a:lvl3pPr>
      <a:lvl4pPr marL="969963" marR="0" indent="-223838" algn="l"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sz="1400" kern="1200" baseline="0">
          <a:solidFill>
            <a:schemeClr val="tx1"/>
          </a:solidFill>
          <a:latin typeface="Calibri" panose="020F0502020204030204" pitchFamily="34" charset="0"/>
          <a:ea typeface="+mn-ea"/>
          <a:cs typeface="Calibri" panose="020F0502020204030204" pitchFamily="34" charset="0"/>
        </a:defRPr>
      </a:lvl4pPr>
      <a:lvl5pPr marL="1203325" marR="0" indent="-233363"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sz="1200" kern="120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github.khronos.org/glTF-Tutorials/gltfTutorial/gltfTutorial_002_BasicGltfStructure.html" TargetMode="External"/><Relationship Id="rId5" Type="http://schemas.openxmlformats.org/officeDocument/2006/relationships/image" Target="../media/image15.png"/><Relationship Id="rId4" Type="http://schemas.openxmlformats.org/officeDocument/2006/relationships/image" Target="../media/image14.gif"/></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26.gif"/></Relationships>
</file>

<file path=ppt/slides/_rels/slide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2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09F97B-A23A-3E40-8354-D7480B3544A4}"/>
              </a:ext>
            </a:extLst>
          </p:cNvPr>
          <p:cNvSpPr>
            <a:spLocks noGrp="1"/>
          </p:cNvSpPr>
          <p:nvPr>
            <p:ph type="body" sz="quarter" idx="10"/>
          </p:nvPr>
        </p:nvSpPr>
        <p:spPr>
          <a:xfrm>
            <a:off x="601663" y="2501900"/>
            <a:ext cx="6175863" cy="1449388"/>
          </a:xfrm>
        </p:spPr>
        <p:txBody>
          <a:bodyPr vert="horz" lIns="91440" tIns="45720" rIns="91440" bIns="45720" rtlCol="0" anchor="t">
            <a:normAutofit fontScale="92500" lnSpcReduction="20000"/>
          </a:bodyPr>
          <a:lstStyle/>
          <a:p>
            <a:endParaRPr lang="en-US"/>
          </a:p>
          <a:p>
            <a:r>
              <a:rPr lang="en-US">
                <a:latin typeface="Calibri"/>
                <a:cs typeface="Calibri"/>
              </a:rPr>
              <a:t>Internship Showcase Presentation</a:t>
            </a:r>
          </a:p>
          <a:p>
            <a:r>
              <a:rPr lang="en-US">
                <a:latin typeface="Calibri"/>
                <a:cs typeface="Calibri"/>
              </a:rPr>
              <a:t>Chandan Chandel</a:t>
            </a:r>
            <a:endParaRPr lang="en-US"/>
          </a:p>
        </p:txBody>
      </p:sp>
      <p:sp>
        <p:nvSpPr>
          <p:cNvPr id="4" name="Text Placeholder 3">
            <a:extLst>
              <a:ext uri="{FF2B5EF4-FFF2-40B4-BE49-F238E27FC236}">
                <a16:creationId xmlns:a16="http://schemas.microsoft.com/office/drawing/2014/main" id="{5D397922-B683-F444-B3C1-D6F502889C4E}"/>
              </a:ext>
            </a:extLst>
          </p:cNvPr>
          <p:cNvSpPr>
            <a:spLocks noGrp="1"/>
          </p:cNvSpPr>
          <p:nvPr>
            <p:ph type="body" sz="quarter" idx="12"/>
          </p:nvPr>
        </p:nvSpPr>
        <p:spPr/>
        <p:txBody>
          <a:bodyPr/>
          <a:lstStyle/>
          <a:p>
            <a:r>
              <a:rPr lang="en-US">
                <a:latin typeface="Calibri"/>
                <a:cs typeface="Calibri"/>
              </a:rPr>
              <a:t>November 29, 2022</a:t>
            </a:r>
          </a:p>
        </p:txBody>
      </p:sp>
      <p:pic>
        <p:nvPicPr>
          <p:cNvPr id="5" name="Picture 6">
            <a:extLst>
              <a:ext uri="{FF2B5EF4-FFF2-40B4-BE49-F238E27FC236}">
                <a16:creationId xmlns:a16="http://schemas.microsoft.com/office/drawing/2014/main" id="{301393E6-1F93-FFE5-3A31-1AD4E593EE78}"/>
              </a:ext>
            </a:extLst>
          </p:cNvPr>
          <p:cNvPicPr>
            <a:picLocks noChangeAspect="1"/>
          </p:cNvPicPr>
          <p:nvPr/>
        </p:nvPicPr>
        <p:blipFill>
          <a:blip r:embed="rId2"/>
          <a:stretch>
            <a:fillRect/>
          </a:stretch>
        </p:blipFill>
        <p:spPr>
          <a:xfrm>
            <a:off x="74246" y="6135365"/>
            <a:ext cx="2743200" cy="409731"/>
          </a:xfrm>
          <a:prstGeom prst="rect">
            <a:avLst/>
          </a:prstGeom>
        </p:spPr>
      </p:pic>
    </p:spTree>
    <p:extLst>
      <p:ext uri="{BB962C8B-B14F-4D97-AF65-F5344CB8AC3E}">
        <p14:creationId xmlns:p14="http://schemas.microsoft.com/office/powerpoint/2010/main" val="1153346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C263C603-5660-904B-91E2-F167DA268806}"/>
              </a:ext>
            </a:extLst>
          </p:cNvPr>
          <p:cNvSpPr>
            <a:spLocks noGrp="1"/>
          </p:cNvSpPr>
          <p:nvPr>
            <p:ph type="sldNum" sz="quarter" idx="11"/>
          </p:nvPr>
        </p:nvSpPr>
        <p:spPr/>
        <p:txBody>
          <a:bodyPr/>
          <a:lstStyle/>
          <a:p>
            <a:fld id="{F0D23093-2AB0-F74C-B865-1A12A15B650E}" type="slidenum">
              <a:rPr lang="en-US" smtClean="0"/>
              <a:pPr/>
              <a:t>2</a:t>
            </a:fld>
            <a:endParaRPr lang="en-US"/>
          </a:p>
        </p:txBody>
      </p:sp>
      <p:sp>
        <p:nvSpPr>
          <p:cNvPr id="15" name="Title 14">
            <a:extLst>
              <a:ext uri="{FF2B5EF4-FFF2-40B4-BE49-F238E27FC236}">
                <a16:creationId xmlns:a16="http://schemas.microsoft.com/office/drawing/2014/main" id="{A62AECA7-2C56-4B38-8F14-D653D70BB186}"/>
              </a:ext>
            </a:extLst>
          </p:cNvPr>
          <p:cNvSpPr>
            <a:spLocks noGrp="1"/>
          </p:cNvSpPr>
          <p:nvPr>
            <p:ph type="title"/>
          </p:nvPr>
        </p:nvSpPr>
        <p:spPr>
          <a:xfrm>
            <a:off x="662109" y="144099"/>
            <a:ext cx="5560358" cy="554485"/>
          </a:xfrm>
        </p:spPr>
        <p:txBody>
          <a:bodyPr/>
          <a:lstStyle/>
          <a:p>
            <a:r>
              <a:rPr lang="en-US">
                <a:latin typeface="Calibri"/>
                <a:cs typeface="Calibri"/>
              </a:rPr>
              <a:t>Overview of my time at Ansys</a:t>
            </a:r>
            <a:endParaRPr lang="en-US"/>
          </a:p>
        </p:txBody>
      </p:sp>
      <p:sp>
        <p:nvSpPr>
          <p:cNvPr id="6" name="Rectangle 5">
            <a:extLst>
              <a:ext uri="{FF2B5EF4-FFF2-40B4-BE49-F238E27FC236}">
                <a16:creationId xmlns:a16="http://schemas.microsoft.com/office/drawing/2014/main" id="{D04B2D6D-6239-CA5B-8CA0-5F03BA790813}"/>
              </a:ext>
            </a:extLst>
          </p:cNvPr>
          <p:cNvSpPr/>
          <p:nvPr/>
        </p:nvSpPr>
        <p:spPr>
          <a:xfrm>
            <a:off x="8104868" y="6587836"/>
            <a:ext cx="3458596" cy="195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cs typeface="Calibri"/>
              </a:rPr>
              <a:t>Data Extracted from Git Extensions*</a:t>
            </a:r>
          </a:p>
        </p:txBody>
      </p:sp>
      <p:sp>
        <p:nvSpPr>
          <p:cNvPr id="7" name="Rectangle 6">
            <a:extLst>
              <a:ext uri="{FF2B5EF4-FFF2-40B4-BE49-F238E27FC236}">
                <a16:creationId xmlns:a16="http://schemas.microsoft.com/office/drawing/2014/main" id="{23E8DA5E-7FFE-C5F2-C010-C5BB2EACE5C9}"/>
              </a:ext>
            </a:extLst>
          </p:cNvPr>
          <p:cNvSpPr/>
          <p:nvPr/>
        </p:nvSpPr>
        <p:spPr>
          <a:xfrm>
            <a:off x="90017" y="1264441"/>
            <a:ext cx="3440204" cy="448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The team</a:t>
            </a:r>
            <a:endParaRPr lang="en-US"/>
          </a:p>
        </p:txBody>
      </p:sp>
      <p:sp>
        <p:nvSpPr>
          <p:cNvPr id="9" name="Rectangle 8">
            <a:extLst>
              <a:ext uri="{FF2B5EF4-FFF2-40B4-BE49-F238E27FC236}">
                <a16:creationId xmlns:a16="http://schemas.microsoft.com/office/drawing/2014/main" id="{99D3DAE5-CCA6-807A-AE03-C9884A63E007}"/>
              </a:ext>
            </a:extLst>
          </p:cNvPr>
          <p:cNvSpPr/>
          <p:nvPr/>
        </p:nvSpPr>
        <p:spPr>
          <a:xfrm>
            <a:off x="86512" y="1715128"/>
            <a:ext cx="3440204" cy="2017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a:solidFill>
                  <a:schemeClr val="tx1"/>
                </a:solidFill>
                <a:cs typeface="Calibri"/>
              </a:rPr>
              <a:t>Manager: Matthew Young</a:t>
            </a:r>
            <a:endParaRPr lang="en-US"/>
          </a:p>
          <a:p>
            <a:r>
              <a:rPr lang="en-US">
                <a:solidFill>
                  <a:schemeClr val="tx1"/>
                </a:solidFill>
                <a:cs typeface="Calibri"/>
              </a:rPr>
              <a:t>Mentor: Josh Salant</a:t>
            </a:r>
          </a:p>
          <a:p>
            <a:r>
              <a:rPr lang="en-US">
                <a:solidFill>
                  <a:schemeClr val="tx1"/>
                </a:solidFill>
                <a:ea typeface="+mn-lt"/>
                <a:cs typeface="+mn-lt"/>
              </a:rPr>
              <a:t>Product: EMIT</a:t>
            </a:r>
          </a:p>
          <a:p>
            <a:r>
              <a:rPr lang="en-US">
                <a:solidFill>
                  <a:schemeClr val="tx1"/>
                </a:solidFill>
                <a:ea typeface="+mn-lt"/>
                <a:cs typeface="+mn-lt"/>
              </a:rPr>
              <a:t>Business Unit: Electronics</a:t>
            </a:r>
          </a:p>
          <a:p>
            <a:r>
              <a:rPr lang="en-US">
                <a:solidFill>
                  <a:schemeClr val="tx1"/>
                </a:solidFill>
                <a:cs typeface="Calibri"/>
              </a:rPr>
              <a:t>Primary Languages: C++/Python</a:t>
            </a:r>
          </a:p>
          <a:p>
            <a:r>
              <a:rPr lang="en-US">
                <a:solidFill>
                  <a:schemeClr val="tx1"/>
                </a:solidFill>
                <a:cs typeface="Calibri"/>
              </a:rPr>
              <a:t>Technologies : Git/VS/VSC/Jenkins</a:t>
            </a:r>
          </a:p>
          <a:p>
            <a:r>
              <a:rPr lang="en-US" sz="1600" b="1">
                <a:solidFill>
                  <a:schemeClr val="tx1"/>
                </a:solidFill>
                <a:cs typeface="Calibri"/>
              </a:rPr>
              <a:t>HUGE THANKS TO THE WHOLE TEAM!</a:t>
            </a:r>
          </a:p>
          <a:p>
            <a:endParaRPr lang="en-US">
              <a:solidFill>
                <a:srgbClr val="000000"/>
              </a:solidFill>
              <a:cs typeface="Calibri"/>
            </a:endParaRPr>
          </a:p>
          <a:p>
            <a:pPr algn="ctr"/>
            <a:endParaRPr lang="en-US">
              <a:cs typeface="Calibri"/>
            </a:endParaRPr>
          </a:p>
          <a:p>
            <a:br>
              <a:rPr lang="en-US">
                <a:cs typeface="Calibri"/>
              </a:rPr>
            </a:br>
            <a:endParaRPr lang="en-US">
              <a:cs typeface="Calibri"/>
            </a:endParaRPr>
          </a:p>
          <a:p>
            <a:endParaRPr lang="en-US">
              <a:cs typeface="Calibri"/>
            </a:endParaRPr>
          </a:p>
        </p:txBody>
      </p:sp>
      <p:sp>
        <p:nvSpPr>
          <p:cNvPr id="10" name="Rectangle 9">
            <a:extLst>
              <a:ext uri="{FF2B5EF4-FFF2-40B4-BE49-F238E27FC236}">
                <a16:creationId xmlns:a16="http://schemas.microsoft.com/office/drawing/2014/main" id="{D9F7DD19-FAAA-93DE-517C-B4A2F35F77CB}"/>
              </a:ext>
            </a:extLst>
          </p:cNvPr>
          <p:cNvSpPr/>
          <p:nvPr/>
        </p:nvSpPr>
        <p:spPr>
          <a:xfrm>
            <a:off x="3725584" y="1264441"/>
            <a:ext cx="3350558" cy="448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Practical lessons</a:t>
            </a:r>
          </a:p>
        </p:txBody>
      </p:sp>
      <p:sp>
        <p:nvSpPr>
          <p:cNvPr id="11" name="Rectangle 10">
            <a:extLst>
              <a:ext uri="{FF2B5EF4-FFF2-40B4-BE49-F238E27FC236}">
                <a16:creationId xmlns:a16="http://schemas.microsoft.com/office/drawing/2014/main" id="{7C6BF6EA-1DFB-E49D-AADD-BFEBEF8B10B9}"/>
              </a:ext>
            </a:extLst>
          </p:cNvPr>
          <p:cNvSpPr/>
          <p:nvPr/>
        </p:nvSpPr>
        <p:spPr>
          <a:xfrm>
            <a:off x="3739963" y="1715128"/>
            <a:ext cx="3350557" cy="14791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a:solidFill>
                  <a:schemeClr val="tx1"/>
                </a:solidFill>
                <a:cs typeface="Calibri"/>
              </a:rPr>
              <a:t>1. Loving your job, makes your experience much better.</a:t>
            </a:r>
          </a:p>
          <a:p>
            <a:r>
              <a:rPr lang="en-US">
                <a:solidFill>
                  <a:schemeClr val="tx1"/>
                </a:solidFill>
                <a:ea typeface="+mn-lt"/>
                <a:cs typeface="+mn-lt"/>
              </a:rPr>
              <a:t>2. Challenge</a:t>
            </a:r>
            <a:r>
              <a:rPr lang="en-US">
                <a:solidFill>
                  <a:schemeClr val="tx1"/>
                </a:solidFill>
                <a:cs typeface="Calibri"/>
              </a:rPr>
              <a:t> yourself to improve the quality of code you write and reflect on earlier PR's.</a:t>
            </a:r>
          </a:p>
          <a:p>
            <a:pPr algn="ctr"/>
            <a:endParaRPr lang="en-US">
              <a:cs typeface="Calibri"/>
            </a:endParaRPr>
          </a:p>
          <a:p>
            <a:pPr algn="ctr"/>
            <a:br>
              <a:rPr lang="en-US">
                <a:cs typeface="Calibri"/>
              </a:rPr>
            </a:br>
            <a:endParaRPr lang="en-US">
              <a:cs typeface="Calibri"/>
            </a:endParaRPr>
          </a:p>
          <a:p>
            <a:pPr algn="ctr"/>
            <a:endParaRPr lang="en-US">
              <a:cs typeface="Calibri"/>
            </a:endParaRPr>
          </a:p>
        </p:txBody>
      </p:sp>
      <p:sp>
        <p:nvSpPr>
          <p:cNvPr id="12" name="Rectangle 11">
            <a:extLst>
              <a:ext uri="{FF2B5EF4-FFF2-40B4-BE49-F238E27FC236}">
                <a16:creationId xmlns:a16="http://schemas.microsoft.com/office/drawing/2014/main" id="{0C361EC4-D19A-2FCA-5208-931FBA3BC962}"/>
              </a:ext>
            </a:extLst>
          </p:cNvPr>
          <p:cNvSpPr/>
          <p:nvPr/>
        </p:nvSpPr>
        <p:spPr>
          <a:xfrm>
            <a:off x="87012" y="4003302"/>
            <a:ext cx="3440205" cy="49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Typical tasks completed</a:t>
            </a:r>
          </a:p>
        </p:txBody>
      </p:sp>
      <p:sp>
        <p:nvSpPr>
          <p:cNvPr id="16" name="Rectangle 15">
            <a:extLst>
              <a:ext uri="{FF2B5EF4-FFF2-40B4-BE49-F238E27FC236}">
                <a16:creationId xmlns:a16="http://schemas.microsoft.com/office/drawing/2014/main" id="{CBFADEF2-D33D-6558-1364-9EE74ED64B65}"/>
              </a:ext>
            </a:extLst>
          </p:cNvPr>
          <p:cNvSpPr/>
          <p:nvPr/>
        </p:nvSpPr>
        <p:spPr>
          <a:xfrm>
            <a:off x="87012" y="4494855"/>
            <a:ext cx="3440204" cy="13110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a:solidFill>
                  <a:schemeClr val="tx1"/>
                </a:solidFill>
                <a:cs typeface="Calibri"/>
              </a:rPr>
              <a:t>1. Developed features/tests</a:t>
            </a:r>
          </a:p>
          <a:p>
            <a:r>
              <a:rPr lang="en-US">
                <a:solidFill>
                  <a:schemeClr val="tx1"/>
                </a:solidFill>
                <a:cs typeface="Calibri"/>
              </a:rPr>
              <a:t>2. Detected defects</a:t>
            </a:r>
          </a:p>
          <a:p>
            <a:r>
              <a:rPr lang="en-US">
                <a:solidFill>
                  <a:schemeClr val="tx1"/>
                </a:solidFill>
                <a:cs typeface="Calibri"/>
              </a:rPr>
              <a:t>3. Verified changes</a:t>
            </a:r>
          </a:p>
          <a:p>
            <a:r>
              <a:rPr lang="en-US">
                <a:solidFill>
                  <a:schemeClr val="tx1"/>
                </a:solidFill>
                <a:cs typeface="Calibri"/>
              </a:rPr>
              <a:t>4. Developed solutions to defects</a:t>
            </a:r>
          </a:p>
          <a:p>
            <a:endParaRPr lang="en-US">
              <a:solidFill>
                <a:srgbClr val="000000"/>
              </a:solidFill>
              <a:cs typeface="Calibri"/>
            </a:endParaRPr>
          </a:p>
          <a:p>
            <a:pPr algn="ctr"/>
            <a:endParaRPr lang="en-US">
              <a:cs typeface="Calibri"/>
            </a:endParaRPr>
          </a:p>
          <a:p>
            <a:br>
              <a:rPr lang="en-US">
                <a:cs typeface="Calibri"/>
              </a:rPr>
            </a:br>
            <a:endParaRPr lang="en-US">
              <a:cs typeface="Calibri"/>
            </a:endParaRPr>
          </a:p>
          <a:p>
            <a:endParaRPr lang="en-US">
              <a:cs typeface="Calibri"/>
            </a:endParaRPr>
          </a:p>
        </p:txBody>
      </p:sp>
      <p:sp>
        <p:nvSpPr>
          <p:cNvPr id="17" name="Rectangle 16">
            <a:extLst>
              <a:ext uri="{FF2B5EF4-FFF2-40B4-BE49-F238E27FC236}">
                <a16:creationId xmlns:a16="http://schemas.microsoft.com/office/drawing/2014/main" id="{9C393287-A01E-6ECE-9D91-FCB68D88AC0D}"/>
              </a:ext>
            </a:extLst>
          </p:cNvPr>
          <p:cNvSpPr/>
          <p:nvPr/>
        </p:nvSpPr>
        <p:spPr>
          <a:xfrm>
            <a:off x="3728756" y="3340816"/>
            <a:ext cx="3350559" cy="49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My experience by the numbers</a:t>
            </a:r>
            <a:endParaRPr lang="en-US"/>
          </a:p>
        </p:txBody>
      </p:sp>
      <p:sp>
        <p:nvSpPr>
          <p:cNvPr id="18" name="Rectangle 17">
            <a:extLst>
              <a:ext uri="{FF2B5EF4-FFF2-40B4-BE49-F238E27FC236}">
                <a16:creationId xmlns:a16="http://schemas.microsoft.com/office/drawing/2014/main" id="{93138C34-30F5-D79E-3BD1-1AC8D3854A52}"/>
              </a:ext>
            </a:extLst>
          </p:cNvPr>
          <p:cNvSpPr/>
          <p:nvPr/>
        </p:nvSpPr>
        <p:spPr>
          <a:xfrm>
            <a:off x="3728588" y="3843911"/>
            <a:ext cx="3350557" cy="19620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dirty="0">
                <a:solidFill>
                  <a:schemeClr val="tx1"/>
                </a:solidFill>
                <a:cs typeface="Calibri"/>
              </a:rPr>
              <a:t>Total Commits: &gt;111</a:t>
            </a:r>
          </a:p>
          <a:p>
            <a:r>
              <a:rPr lang="en-US" dirty="0">
                <a:solidFill>
                  <a:schemeClr val="tx1"/>
                </a:solidFill>
                <a:cs typeface="Calibri"/>
              </a:rPr>
              <a:t>Total Lines Changed: &gt;10317</a:t>
            </a:r>
          </a:p>
          <a:p>
            <a:r>
              <a:rPr lang="en-US" dirty="0">
                <a:solidFill>
                  <a:schemeClr val="tx1"/>
                </a:solidFill>
                <a:cs typeface="Calibri"/>
              </a:rPr>
              <a:t>Repos Worked In: 4</a:t>
            </a:r>
          </a:p>
          <a:p>
            <a:r>
              <a:rPr lang="en-US" dirty="0">
                <a:solidFill>
                  <a:schemeClr val="tx1"/>
                </a:solidFill>
                <a:cs typeface="Calibri"/>
              </a:rPr>
              <a:t>Defects Found: &gt; 2</a:t>
            </a:r>
          </a:p>
          <a:p>
            <a:r>
              <a:rPr lang="en-US" dirty="0">
                <a:solidFill>
                  <a:schemeClr val="tx1"/>
                </a:solidFill>
                <a:cs typeface="Calibri"/>
              </a:rPr>
              <a:t>Defects Solved: &gt; 4</a:t>
            </a:r>
          </a:p>
          <a:p>
            <a:r>
              <a:rPr lang="en-US" dirty="0">
                <a:solidFill>
                  <a:schemeClr val="tx1"/>
                </a:solidFill>
                <a:cs typeface="Calibri"/>
              </a:rPr>
              <a:t>Features Completed: 7</a:t>
            </a:r>
          </a:p>
          <a:p>
            <a:r>
              <a:rPr lang="en-US" dirty="0">
                <a:solidFill>
                  <a:schemeClr val="tx1"/>
                </a:solidFill>
                <a:cs typeface="Calibri"/>
              </a:rPr>
              <a:t>IKM Assessment(1st try): 73%</a:t>
            </a:r>
          </a:p>
          <a:p>
            <a:endParaRPr lang="en-US">
              <a:solidFill>
                <a:srgbClr val="000000"/>
              </a:solidFill>
              <a:cs typeface="Calibri"/>
            </a:endParaRPr>
          </a:p>
          <a:p>
            <a:pPr algn="ctr"/>
            <a:endParaRPr lang="en-US">
              <a:cs typeface="Calibri"/>
            </a:endParaRPr>
          </a:p>
          <a:p>
            <a:br>
              <a:rPr lang="en-US" dirty="0">
                <a:cs typeface="Calibri"/>
              </a:rPr>
            </a:br>
            <a:endParaRPr lang="en-US">
              <a:cs typeface="Calibri"/>
            </a:endParaRPr>
          </a:p>
          <a:p>
            <a:endParaRPr lang="en-US">
              <a:cs typeface="Calibri"/>
            </a:endParaRPr>
          </a:p>
        </p:txBody>
      </p:sp>
      <p:pic>
        <p:nvPicPr>
          <p:cNvPr id="27" name="Picture 27" descr="Chart, bar chart&#10;&#10;Description automatically generated">
            <a:extLst>
              <a:ext uri="{FF2B5EF4-FFF2-40B4-BE49-F238E27FC236}">
                <a16:creationId xmlns:a16="http://schemas.microsoft.com/office/drawing/2014/main" id="{77EB6BA7-28C2-FD2E-23BE-3ACDB950B36B}"/>
              </a:ext>
            </a:extLst>
          </p:cNvPr>
          <p:cNvPicPr>
            <a:picLocks noChangeAspect="1"/>
          </p:cNvPicPr>
          <p:nvPr/>
        </p:nvPicPr>
        <p:blipFill>
          <a:blip r:embed="rId3"/>
          <a:stretch>
            <a:fillRect/>
          </a:stretch>
        </p:blipFill>
        <p:spPr>
          <a:xfrm>
            <a:off x="7268936" y="189542"/>
            <a:ext cx="4797878" cy="2941058"/>
          </a:xfrm>
          <a:prstGeom prst="rect">
            <a:avLst/>
          </a:prstGeom>
        </p:spPr>
      </p:pic>
      <p:pic>
        <p:nvPicPr>
          <p:cNvPr id="29" name="Picture 29" descr="Chart, bar chart&#10;&#10;Description automatically generated">
            <a:extLst>
              <a:ext uri="{FF2B5EF4-FFF2-40B4-BE49-F238E27FC236}">
                <a16:creationId xmlns:a16="http://schemas.microsoft.com/office/drawing/2014/main" id="{DFA60EBD-01FE-BF0B-E26F-E95EC419D319}"/>
              </a:ext>
            </a:extLst>
          </p:cNvPr>
          <p:cNvPicPr>
            <a:picLocks noChangeAspect="1"/>
          </p:cNvPicPr>
          <p:nvPr/>
        </p:nvPicPr>
        <p:blipFill>
          <a:blip r:embed="rId4"/>
          <a:stretch>
            <a:fillRect/>
          </a:stretch>
        </p:blipFill>
        <p:spPr>
          <a:xfrm>
            <a:off x="7268936" y="3199116"/>
            <a:ext cx="4797878" cy="2841019"/>
          </a:xfrm>
          <a:prstGeom prst="rect">
            <a:avLst/>
          </a:prstGeom>
        </p:spPr>
      </p:pic>
      <p:pic>
        <p:nvPicPr>
          <p:cNvPr id="3" name="Picture 6">
            <a:extLst>
              <a:ext uri="{FF2B5EF4-FFF2-40B4-BE49-F238E27FC236}">
                <a16:creationId xmlns:a16="http://schemas.microsoft.com/office/drawing/2014/main" id="{CBF62D9D-9ADF-ECE8-D641-4D6E5C9C7FC4}"/>
              </a:ext>
            </a:extLst>
          </p:cNvPr>
          <p:cNvPicPr>
            <a:picLocks noChangeAspect="1"/>
          </p:cNvPicPr>
          <p:nvPr/>
        </p:nvPicPr>
        <p:blipFill>
          <a:blip r:embed="rId5"/>
          <a:stretch>
            <a:fillRect/>
          </a:stretch>
        </p:blipFill>
        <p:spPr>
          <a:xfrm>
            <a:off x="74246" y="6135365"/>
            <a:ext cx="2743200" cy="409731"/>
          </a:xfrm>
          <a:prstGeom prst="rect">
            <a:avLst/>
          </a:prstGeom>
        </p:spPr>
      </p:pic>
    </p:spTree>
    <p:extLst>
      <p:ext uri="{BB962C8B-B14F-4D97-AF65-F5344CB8AC3E}">
        <p14:creationId xmlns:p14="http://schemas.microsoft.com/office/powerpoint/2010/main" val="40856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B47DE-429C-5810-EF86-6B38214039FF}"/>
              </a:ext>
            </a:extLst>
          </p:cNvPr>
          <p:cNvSpPr>
            <a:spLocks noGrp="1"/>
          </p:cNvSpPr>
          <p:nvPr>
            <p:ph type="title"/>
          </p:nvPr>
        </p:nvSpPr>
        <p:spPr>
          <a:xfrm>
            <a:off x="789905" y="41737"/>
            <a:ext cx="5572370" cy="465871"/>
          </a:xfrm>
        </p:spPr>
        <p:txBody>
          <a:bodyPr/>
          <a:lstStyle/>
          <a:p>
            <a:r>
              <a:rPr lang="en-US"/>
              <a:t>EMIT API Wrapper in PYAEDT</a:t>
            </a:r>
          </a:p>
        </p:txBody>
      </p:sp>
      <p:pic>
        <p:nvPicPr>
          <p:cNvPr id="7" name="Picture 6">
            <a:extLst>
              <a:ext uri="{FF2B5EF4-FFF2-40B4-BE49-F238E27FC236}">
                <a16:creationId xmlns:a16="http://schemas.microsoft.com/office/drawing/2014/main" id="{F0A5434F-8E49-EF99-3202-558D5E73148D}"/>
              </a:ext>
            </a:extLst>
          </p:cNvPr>
          <p:cNvPicPr>
            <a:picLocks noChangeAspect="1"/>
          </p:cNvPicPr>
          <p:nvPr/>
        </p:nvPicPr>
        <p:blipFill>
          <a:blip r:embed="rId3"/>
          <a:stretch>
            <a:fillRect/>
          </a:stretch>
        </p:blipFill>
        <p:spPr>
          <a:xfrm>
            <a:off x="9581919" y="6139200"/>
            <a:ext cx="2605859" cy="658689"/>
          </a:xfrm>
          <a:prstGeom prst="rect">
            <a:avLst/>
          </a:prstGeom>
        </p:spPr>
      </p:pic>
      <p:pic>
        <p:nvPicPr>
          <p:cNvPr id="18" name="Picture 17">
            <a:extLst>
              <a:ext uri="{FF2B5EF4-FFF2-40B4-BE49-F238E27FC236}">
                <a16:creationId xmlns:a16="http://schemas.microsoft.com/office/drawing/2014/main" id="{8C8392FA-4449-C268-757B-3FEE18672CB8}"/>
              </a:ext>
            </a:extLst>
          </p:cNvPr>
          <p:cNvPicPr>
            <a:picLocks noChangeAspect="1"/>
          </p:cNvPicPr>
          <p:nvPr/>
        </p:nvPicPr>
        <p:blipFill>
          <a:blip r:embed="rId4"/>
          <a:stretch>
            <a:fillRect/>
          </a:stretch>
        </p:blipFill>
        <p:spPr>
          <a:xfrm>
            <a:off x="752260" y="627153"/>
            <a:ext cx="4224526" cy="4692648"/>
          </a:xfrm>
          <a:prstGeom prst="rect">
            <a:avLst/>
          </a:prstGeom>
        </p:spPr>
      </p:pic>
      <p:sp>
        <p:nvSpPr>
          <p:cNvPr id="19" name="Rectangle 18">
            <a:extLst>
              <a:ext uri="{FF2B5EF4-FFF2-40B4-BE49-F238E27FC236}">
                <a16:creationId xmlns:a16="http://schemas.microsoft.com/office/drawing/2014/main" id="{0D2DD4E6-733E-8601-0571-CD8BB81E93A0}"/>
              </a:ext>
            </a:extLst>
          </p:cNvPr>
          <p:cNvSpPr/>
          <p:nvPr/>
        </p:nvSpPr>
        <p:spPr>
          <a:xfrm>
            <a:off x="136205" y="978789"/>
            <a:ext cx="2366945" cy="27576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Automatically Generated by </a:t>
            </a:r>
            <a:r>
              <a:rPr lang="en-US" err="1">
                <a:solidFill>
                  <a:schemeClr val="tx1"/>
                </a:solidFill>
              </a:rPr>
              <a:t>Pylint</a:t>
            </a:r>
            <a:endParaRPr lang="en-US">
              <a:solidFill>
                <a:schemeClr val="tx1"/>
              </a:solidFill>
              <a:cs typeface="Calibri"/>
            </a:endParaRPr>
          </a:p>
        </p:txBody>
      </p:sp>
      <p:grpSp>
        <p:nvGrpSpPr>
          <p:cNvPr id="5" name="Group 4">
            <a:extLst>
              <a:ext uri="{FF2B5EF4-FFF2-40B4-BE49-F238E27FC236}">
                <a16:creationId xmlns:a16="http://schemas.microsoft.com/office/drawing/2014/main" id="{D91116E9-7618-678C-EF1D-9FA772173909}"/>
              </a:ext>
            </a:extLst>
          </p:cNvPr>
          <p:cNvGrpSpPr/>
          <p:nvPr/>
        </p:nvGrpSpPr>
        <p:grpSpPr>
          <a:xfrm>
            <a:off x="100219" y="5441855"/>
            <a:ext cx="6317182" cy="583870"/>
            <a:chOff x="243470" y="2611843"/>
            <a:chExt cx="6317182" cy="583870"/>
          </a:xfrm>
        </p:grpSpPr>
        <p:sp>
          <p:nvSpPr>
            <p:cNvPr id="4" name="Rectangle 3">
              <a:extLst>
                <a:ext uri="{FF2B5EF4-FFF2-40B4-BE49-F238E27FC236}">
                  <a16:creationId xmlns:a16="http://schemas.microsoft.com/office/drawing/2014/main" id="{A237EB5A-8C1A-FD2A-D083-A5CB1D7B4AAD}"/>
                </a:ext>
              </a:extLst>
            </p:cNvPr>
            <p:cNvSpPr/>
            <p:nvPr/>
          </p:nvSpPr>
          <p:spPr>
            <a:xfrm>
              <a:off x="243470" y="2611843"/>
              <a:ext cx="1721922" cy="583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Emit Api (C++)</a:t>
              </a:r>
              <a:endParaRPr lang="en-US"/>
            </a:p>
          </p:txBody>
        </p:sp>
        <p:sp>
          <p:nvSpPr>
            <p:cNvPr id="6" name="Rectangle 5">
              <a:extLst>
                <a:ext uri="{FF2B5EF4-FFF2-40B4-BE49-F238E27FC236}">
                  <a16:creationId xmlns:a16="http://schemas.microsoft.com/office/drawing/2014/main" id="{6F2A984A-71C8-7B9B-C9DA-032304043F69}"/>
                </a:ext>
              </a:extLst>
            </p:cNvPr>
            <p:cNvSpPr/>
            <p:nvPr/>
          </p:nvSpPr>
          <p:spPr>
            <a:xfrm>
              <a:off x="2551303" y="2611843"/>
              <a:ext cx="1721922" cy="583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Boost Module</a:t>
              </a:r>
              <a:endParaRPr lang="en-US"/>
            </a:p>
          </p:txBody>
        </p:sp>
        <p:sp>
          <p:nvSpPr>
            <p:cNvPr id="8" name="Rectangle 7">
              <a:extLst>
                <a:ext uri="{FF2B5EF4-FFF2-40B4-BE49-F238E27FC236}">
                  <a16:creationId xmlns:a16="http://schemas.microsoft.com/office/drawing/2014/main" id="{7BFFEF81-3834-C1E2-0B3D-D3C531FCC2EB}"/>
                </a:ext>
              </a:extLst>
            </p:cNvPr>
            <p:cNvSpPr/>
            <p:nvPr/>
          </p:nvSpPr>
          <p:spPr>
            <a:xfrm>
              <a:off x="4838730" y="2611843"/>
              <a:ext cx="1721922" cy="583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PYAEDT</a:t>
              </a:r>
              <a:endParaRPr lang="en-US"/>
            </a:p>
          </p:txBody>
        </p:sp>
        <p:cxnSp>
          <p:nvCxnSpPr>
            <p:cNvPr id="13" name="Straight Arrow Connector 12">
              <a:extLst>
                <a:ext uri="{FF2B5EF4-FFF2-40B4-BE49-F238E27FC236}">
                  <a16:creationId xmlns:a16="http://schemas.microsoft.com/office/drawing/2014/main" id="{FD849D21-8B86-FF3B-1B71-2E651B5E37A5}"/>
                </a:ext>
              </a:extLst>
            </p:cNvPr>
            <p:cNvCxnSpPr/>
            <p:nvPr/>
          </p:nvCxnSpPr>
          <p:spPr>
            <a:xfrm flipV="1">
              <a:off x="1966624" y="2937853"/>
              <a:ext cx="579799" cy="1457"/>
            </a:xfrm>
            <a:prstGeom prst="straightConnector1">
              <a:avLst/>
            </a:prstGeom>
            <a:ln w="28575">
              <a:solidFill>
                <a:schemeClr val="accent6">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0A5B1A-2D73-375F-5D43-49AF5F20AFE4}"/>
                </a:ext>
              </a:extLst>
            </p:cNvPr>
            <p:cNvCxnSpPr>
              <a:cxnSpLocks/>
            </p:cNvCxnSpPr>
            <p:nvPr/>
          </p:nvCxnSpPr>
          <p:spPr>
            <a:xfrm flipV="1">
              <a:off x="4256551" y="2922142"/>
              <a:ext cx="579799" cy="1457"/>
            </a:xfrm>
            <a:prstGeom prst="straightConnector1">
              <a:avLst/>
            </a:prstGeom>
            <a:ln w="28575">
              <a:solidFill>
                <a:schemeClr val="accent6">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BDF18DD7-F88B-96AF-B92E-0596235495B9}"/>
              </a:ext>
            </a:extLst>
          </p:cNvPr>
          <p:cNvSpPr txBox="1"/>
          <p:nvPr/>
        </p:nvSpPr>
        <p:spPr>
          <a:xfrm>
            <a:off x="-302" y="6490859"/>
            <a:ext cx="66926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err="1">
                <a:ea typeface="+mn-lt"/>
                <a:cs typeface="+mn-lt"/>
              </a:rPr>
              <a:t>PyAEDT</a:t>
            </a:r>
            <a:r>
              <a:rPr lang="en-US" sz="1400" dirty="0">
                <a:ea typeface="+mn-lt"/>
                <a:cs typeface="+mn-lt"/>
              </a:rPr>
              <a:t> is an open source repository released under the MIT License.</a:t>
            </a:r>
          </a:p>
        </p:txBody>
      </p:sp>
      <p:pic>
        <p:nvPicPr>
          <p:cNvPr id="10" name="Picture 6">
            <a:extLst>
              <a:ext uri="{FF2B5EF4-FFF2-40B4-BE49-F238E27FC236}">
                <a16:creationId xmlns:a16="http://schemas.microsoft.com/office/drawing/2014/main" id="{B6DE65FF-9900-07AD-0A09-DD78500F017C}"/>
              </a:ext>
            </a:extLst>
          </p:cNvPr>
          <p:cNvPicPr>
            <a:picLocks noChangeAspect="1"/>
          </p:cNvPicPr>
          <p:nvPr/>
        </p:nvPicPr>
        <p:blipFill>
          <a:blip r:embed="rId5"/>
          <a:stretch>
            <a:fillRect/>
          </a:stretch>
        </p:blipFill>
        <p:spPr>
          <a:xfrm>
            <a:off x="303764" y="6181269"/>
            <a:ext cx="2743200" cy="409731"/>
          </a:xfrm>
          <a:prstGeom prst="rect">
            <a:avLst/>
          </a:prstGeom>
        </p:spPr>
      </p:pic>
      <p:pic>
        <p:nvPicPr>
          <p:cNvPr id="11" name="Picture 11" descr="Diagram&#10;&#10;Description automatically generated">
            <a:extLst>
              <a:ext uri="{FF2B5EF4-FFF2-40B4-BE49-F238E27FC236}">
                <a16:creationId xmlns:a16="http://schemas.microsoft.com/office/drawing/2014/main" id="{506F7734-36A6-66FB-2D4B-8F59BA82B153}"/>
              </a:ext>
            </a:extLst>
          </p:cNvPr>
          <p:cNvPicPr>
            <a:picLocks noChangeAspect="1"/>
          </p:cNvPicPr>
          <p:nvPr/>
        </p:nvPicPr>
        <p:blipFill>
          <a:blip r:embed="rId6"/>
          <a:stretch>
            <a:fillRect/>
          </a:stretch>
        </p:blipFill>
        <p:spPr>
          <a:xfrm>
            <a:off x="6560546" y="218622"/>
            <a:ext cx="5506596" cy="5603669"/>
          </a:xfrm>
          <a:prstGeom prst="rect">
            <a:avLst/>
          </a:prstGeom>
        </p:spPr>
      </p:pic>
    </p:spTree>
    <p:extLst>
      <p:ext uri="{BB962C8B-B14F-4D97-AF65-F5344CB8AC3E}">
        <p14:creationId xmlns:p14="http://schemas.microsoft.com/office/powerpoint/2010/main" val="919708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ine chart&#10;&#10;Description automatically generated">
            <a:extLst>
              <a:ext uri="{FF2B5EF4-FFF2-40B4-BE49-F238E27FC236}">
                <a16:creationId xmlns:a16="http://schemas.microsoft.com/office/drawing/2014/main" id="{65A5912C-73BE-3CD0-2D7C-355FD1367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 y="922164"/>
            <a:ext cx="5908038" cy="3325658"/>
          </a:xfrm>
          <a:prstGeom prst="rect">
            <a:avLst/>
          </a:prstGeom>
        </p:spPr>
      </p:pic>
      <p:sp>
        <p:nvSpPr>
          <p:cNvPr id="2" name="Title 1">
            <a:extLst>
              <a:ext uri="{FF2B5EF4-FFF2-40B4-BE49-F238E27FC236}">
                <a16:creationId xmlns:a16="http://schemas.microsoft.com/office/drawing/2014/main" id="{57C57257-C8D9-02BF-3F00-59D875D4AEC3}"/>
              </a:ext>
            </a:extLst>
          </p:cNvPr>
          <p:cNvSpPr>
            <a:spLocks noGrp="1"/>
          </p:cNvSpPr>
          <p:nvPr>
            <p:ph type="title"/>
          </p:nvPr>
        </p:nvSpPr>
        <p:spPr/>
        <p:txBody>
          <a:bodyPr/>
          <a:lstStyle/>
          <a:p>
            <a:r>
              <a:rPr lang="en-US"/>
              <a:t>Antenna Extract from GLTF/GLB file</a:t>
            </a:r>
          </a:p>
        </p:txBody>
      </p:sp>
      <p:pic>
        <p:nvPicPr>
          <p:cNvPr id="5" name="Content Placeholder 4" descr="Chart, line chart">
            <a:extLst>
              <a:ext uri="{FF2B5EF4-FFF2-40B4-BE49-F238E27FC236}">
                <a16:creationId xmlns:a16="http://schemas.microsoft.com/office/drawing/2014/main" id="{DA72ED6B-3493-E0AF-DA4D-19C226F2B01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69284" y="954820"/>
            <a:ext cx="5781039" cy="3257274"/>
          </a:xfrm>
        </p:spPr>
      </p:pic>
      <p:sp>
        <p:nvSpPr>
          <p:cNvPr id="9" name="Rectangle 8">
            <a:extLst>
              <a:ext uri="{FF2B5EF4-FFF2-40B4-BE49-F238E27FC236}">
                <a16:creationId xmlns:a16="http://schemas.microsoft.com/office/drawing/2014/main" id="{CB4CBD81-231E-A16A-1E53-0356FF0C429F}"/>
              </a:ext>
            </a:extLst>
          </p:cNvPr>
          <p:cNvSpPr/>
          <p:nvPr/>
        </p:nvSpPr>
        <p:spPr>
          <a:xfrm>
            <a:off x="1260845" y="799137"/>
            <a:ext cx="3450210" cy="480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Task 1: Import GLTF/GLB files</a:t>
            </a:r>
          </a:p>
        </p:txBody>
      </p:sp>
      <p:sp>
        <p:nvSpPr>
          <p:cNvPr id="10" name="Rectangle 9">
            <a:extLst>
              <a:ext uri="{FF2B5EF4-FFF2-40B4-BE49-F238E27FC236}">
                <a16:creationId xmlns:a16="http://schemas.microsoft.com/office/drawing/2014/main" id="{06483B7E-62AA-7FDE-A74D-98EE664D961D}"/>
              </a:ext>
            </a:extLst>
          </p:cNvPr>
          <p:cNvSpPr/>
          <p:nvPr/>
        </p:nvSpPr>
        <p:spPr>
          <a:xfrm>
            <a:off x="7616585" y="700176"/>
            <a:ext cx="3209041" cy="579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Task 2: Extract embedded antennas within GLTF/GLB</a:t>
            </a:r>
          </a:p>
        </p:txBody>
      </p:sp>
      <p:grpSp>
        <p:nvGrpSpPr>
          <p:cNvPr id="31" name="Group 30">
            <a:extLst>
              <a:ext uri="{FF2B5EF4-FFF2-40B4-BE49-F238E27FC236}">
                <a16:creationId xmlns:a16="http://schemas.microsoft.com/office/drawing/2014/main" id="{3149946F-A03A-7D3A-DBF9-292D550DA758}"/>
              </a:ext>
            </a:extLst>
          </p:cNvPr>
          <p:cNvGrpSpPr/>
          <p:nvPr/>
        </p:nvGrpSpPr>
        <p:grpSpPr>
          <a:xfrm>
            <a:off x="5333878" y="4641371"/>
            <a:ext cx="6568462" cy="1318292"/>
            <a:chOff x="-5458615" y="7474935"/>
            <a:chExt cx="8437283" cy="2594068"/>
          </a:xfrm>
        </p:grpSpPr>
        <p:sp>
          <p:nvSpPr>
            <p:cNvPr id="19" name="Rectangle 18">
              <a:extLst>
                <a:ext uri="{FF2B5EF4-FFF2-40B4-BE49-F238E27FC236}">
                  <a16:creationId xmlns:a16="http://schemas.microsoft.com/office/drawing/2014/main" id="{C7ACC933-36B1-619E-1E6D-65433CDC0326}"/>
                </a:ext>
              </a:extLst>
            </p:cNvPr>
            <p:cNvSpPr/>
            <p:nvPr/>
          </p:nvSpPr>
          <p:spPr>
            <a:xfrm>
              <a:off x="-5458615" y="8235130"/>
              <a:ext cx="1651117" cy="1055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Discovery</a:t>
              </a:r>
            </a:p>
          </p:txBody>
        </p:sp>
        <p:sp>
          <p:nvSpPr>
            <p:cNvPr id="20" name="Rectangle 19">
              <a:extLst>
                <a:ext uri="{FF2B5EF4-FFF2-40B4-BE49-F238E27FC236}">
                  <a16:creationId xmlns:a16="http://schemas.microsoft.com/office/drawing/2014/main" id="{91BFF32A-A401-A0F0-5BB8-635FDDA46D9C}"/>
                </a:ext>
              </a:extLst>
            </p:cNvPr>
            <p:cNvSpPr/>
            <p:nvPr/>
          </p:nvSpPr>
          <p:spPr>
            <a:xfrm>
              <a:off x="-1572344" y="9383203"/>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EMIT</a:t>
              </a:r>
            </a:p>
          </p:txBody>
        </p:sp>
        <p:sp>
          <p:nvSpPr>
            <p:cNvPr id="21" name="Rectangle 20">
              <a:extLst>
                <a:ext uri="{FF2B5EF4-FFF2-40B4-BE49-F238E27FC236}">
                  <a16:creationId xmlns:a16="http://schemas.microsoft.com/office/drawing/2014/main" id="{CDD2E4C4-8BFC-07B4-FF14-A391712B6893}"/>
                </a:ext>
              </a:extLst>
            </p:cNvPr>
            <p:cNvSpPr/>
            <p:nvPr/>
          </p:nvSpPr>
          <p:spPr>
            <a:xfrm>
              <a:off x="-1572344" y="7554403"/>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STK</a:t>
              </a:r>
            </a:p>
          </p:txBody>
        </p:sp>
        <p:sp>
          <p:nvSpPr>
            <p:cNvPr id="22" name="Rectangle 21">
              <a:extLst>
                <a:ext uri="{FF2B5EF4-FFF2-40B4-BE49-F238E27FC236}">
                  <a16:creationId xmlns:a16="http://schemas.microsoft.com/office/drawing/2014/main" id="{4DC1EC52-D18B-B246-A63C-81D9984DED65}"/>
                </a:ext>
              </a:extLst>
            </p:cNvPr>
            <p:cNvSpPr/>
            <p:nvPr/>
          </p:nvSpPr>
          <p:spPr>
            <a:xfrm>
              <a:off x="-3096344" y="8468803"/>
              <a:ext cx="1524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HFSS</a:t>
              </a:r>
            </a:p>
          </p:txBody>
        </p:sp>
        <p:cxnSp>
          <p:nvCxnSpPr>
            <p:cNvPr id="23" name="Straight Arrow Connector 22">
              <a:extLst>
                <a:ext uri="{FF2B5EF4-FFF2-40B4-BE49-F238E27FC236}">
                  <a16:creationId xmlns:a16="http://schemas.microsoft.com/office/drawing/2014/main" id="{BB0E5CB4-7C95-88C7-A330-EFDD29963A51}"/>
                </a:ext>
              </a:extLst>
            </p:cNvPr>
            <p:cNvCxnSpPr>
              <a:cxnSpLocks/>
            </p:cNvCxnSpPr>
            <p:nvPr/>
          </p:nvCxnSpPr>
          <p:spPr>
            <a:xfrm>
              <a:off x="-3858344" y="8811703"/>
              <a:ext cx="762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70214FC-9E36-8FED-116C-4C7C8495BBCD}"/>
                </a:ext>
              </a:extLst>
            </p:cNvPr>
            <p:cNvCxnSpPr>
              <a:cxnSpLocks/>
            </p:cNvCxnSpPr>
            <p:nvPr/>
          </p:nvCxnSpPr>
          <p:spPr>
            <a:xfrm flipV="1">
              <a:off x="-3858344" y="7897303"/>
              <a:ext cx="2286000" cy="914400"/>
            </a:xfrm>
            <a:prstGeom prst="bentConnector3">
              <a:avLst>
                <a:gd name="adj1" fmla="val 1256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C7FB0CA9-0595-821B-F0FC-9A410C779AE3}"/>
                </a:ext>
              </a:extLst>
            </p:cNvPr>
            <p:cNvCxnSpPr>
              <a:cxnSpLocks/>
            </p:cNvCxnSpPr>
            <p:nvPr/>
          </p:nvCxnSpPr>
          <p:spPr>
            <a:xfrm>
              <a:off x="-3858344" y="8811703"/>
              <a:ext cx="2286000" cy="914400"/>
            </a:xfrm>
            <a:prstGeom prst="bentConnector3">
              <a:avLst>
                <a:gd name="adj1" fmla="val 1256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28FCF65-5FEA-22E8-6B2C-0882B434A406}"/>
                </a:ext>
              </a:extLst>
            </p:cNvPr>
            <p:cNvCxnSpPr>
              <a:cxnSpLocks/>
            </p:cNvCxnSpPr>
            <p:nvPr/>
          </p:nvCxnSpPr>
          <p:spPr>
            <a:xfrm flipV="1">
              <a:off x="-1572344" y="8240203"/>
              <a:ext cx="762000" cy="57150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39664B7-2C44-9281-DA9D-61EEDD021E8F}"/>
                </a:ext>
              </a:extLst>
            </p:cNvPr>
            <p:cNvCxnSpPr>
              <a:cxnSpLocks/>
            </p:cNvCxnSpPr>
            <p:nvPr/>
          </p:nvCxnSpPr>
          <p:spPr>
            <a:xfrm>
              <a:off x="-1572344" y="8811703"/>
              <a:ext cx="762000" cy="57150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DA345B6-F73A-6F8D-8785-BD73DE5C19BA}"/>
                </a:ext>
              </a:extLst>
            </p:cNvPr>
            <p:cNvCxnSpPr>
              <a:cxnSpLocks/>
            </p:cNvCxnSpPr>
            <p:nvPr/>
          </p:nvCxnSpPr>
          <p:spPr>
            <a:xfrm>
              <a:off x="-48344" y="7897303"/>
              <a:ext cx="12700" cy="1828800"/>
            </a:xfrm>
            <a:prstGeom prst="bentConnector3">
              <a:avLst>
                <a:gd name="adj1" fmla="val 5565142"/>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9" name="Rectangle 28">
              <a:extLst>
                <a:ext uri="{FF2B5EF4-FFF2-40B4-BE49-F238E27FC236}">
                  <a16:creationId xmlns:a16="http://schemas.microsoft.com/office/drawing/2014/main" id="{76FDD78E-B6C2-68D2-2452-9447D66E214A}"/>
                </a:ext>
              </a:extLst>
            </p:cNvPr>
            <p:cNvSpPr/>
            <p:nvPr/>
          </p:nvSpPr>
          <p:spPr>
            <a:xfrm>
              <a:off x="1454668" y="7474935"/>
              <a:ext cx="1524000" cy="1042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Mission Success</a:t>
              </a:r>
            </a:p>
          </p:txBody>
        </p:sp>
        <p:cxnSp>
          <p:nvCxnSpPr>
            <p:cNvPr id="30" name="Straight Arrow Connector 29">
              <a:extLst>
                <a:ext uri="{FF2B5EF4-FFF2-40B4-BE49-F238E27FC236}">
                  <a16:creationId xmlns:a16="http://schemas.microsoft.com/office/drawing/2014/main" id="{AD0B92C3-EFD8-6DE4-1008-885B35CAD506}"/>
                </a:ext>
              </a:extLst>
            </p:cNvPr>
            <p:cNvCxnSpPr>
              <a:cxnSpLocks/>
            </p:cNvCxnSpPr>
            <p:nvPr/>
          </p:nvCxnSpPr>
          <p:spPr>
            <a:xfrm>
              <a:off x="-124544" y="7706803"/>
              <a:ext cx="16002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3" name="Picture 3" descr="Diagram&#10;&#10;Description automatically generated">
            <a:extLst>
              <a:ext uri="{FF2B5EF4-FFF2-40B4-BE49-F238E27FC236}">
                <a16:creationId xmlns:a16="http://schemas.microsoft.com/office/drawing/2014/main" id="{755227D6-4205-BAA1-B3DE-6642A2E10150}"/>
              </a:ext>
            </a:extLst>
          </p:cNvPr>
          <p:cNvPicPr>
            <a:picLocks noChangeAspect="1"/>
          </p:cNvPicPr>
          <p:nvPr/>
        </p:nvPicPr>
        <p:blipFill>
          <a:blip r:embed="rId5"/>
          <a:stretch>
            <a:fillRect/>
          </a:stretch>
        </p:blipFill>
        <p:spPr>
          <a:xfrm>
            <a:off x="315037" y="3852562"/>
            <a:ext cx="4306761" cy="2102908"/>
          </a:xfrm>
          <a:prstGeom prst="rect">
            <a:avLst/>
          </a:prstGeom>
        </p:spPr>
      </p:pic>
      <p:sp>
        <p:nvSpPr>
          <p:cNvPr id="4" name="TextBox 3">
            <a:extLst>
              <a:ext uri="{FF2B5EF4-FFF2-40B4-BE49-F238E27FC236}">
                <a16:creationId xmlns:a16="http://schemas.microsoft.com/office/drawing/2014/main" id="{EE01EEA7-0688-E4A2-FB23-D33D5C32DD43}"/>
              </a:ext>
            </a:extLst>
          </p:cNvPr>
          <p:cNvSpPr txBox="1"/>
          <p:nvPr/>
        </p:nvSpPr>
        <p:spPr>
          <a:xfrm>
            <a:off x="-59872" y="6528707"/>
            <a:ext cx="118028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ea typeface="+mn-lt"/>
                <a:cs typeface="+mn-lt"/>
              </a:rPr>
              <a:t>Gltf</a:t>
            </a:r>
            <a:r>
              <a:rPr lang="en-US" dirty="0">
                <a:ea typeface="+mn-lt"/>
                <a:cs typeface="+mn-lt"/>
              </a:rPr>
              <a:t> structure: </a:t>
            </a:r>
            <a:r>
              <a:rPr lang="en-US" dirty="0">
                <a:ea typeface="+mn-lt"/>
                <a:cs typeface="+mn-lt"/>
                <a:hlinkClick r:id="rId6">
                  <a:extLst>
                    <a:ext uri="{A12FA001-AC4F-418D-AE19-62706E023703}">
                      <ahyp:hlinkClr xmlns:ahyp="http://schemas.microsoft.com/office/drawing/2018/hyperlinkcolor" val="tx"/>
                    </a:ext>
                  </a:extLst>
                </a:hlinkClick>
              </a:rPr>
              <a:t>https://github.khronos.org/glTF-Tutorials/gltfTutorial/gltfTutorial_002_BasicGltfStructure.html</a:t>
            </a:r>
            <a:endParaRPr lang="en-US">
              <a:cs typeface="Calibri"/>
            </a:endParaRPr>
          </a:p>
        </p:txBody>
      </p:sp>
      <p:pic>
        <p:nvPicPr>
          <p:cNvPr id="7" name="Picture 6">
            <a:extLst>
              <a:ext uri="{FF2B5EF4-FFF2-40B4-BE49-F238E27FC236}">
                <a16:creationId xmlns:a16="http://schemas.microsoft.com/office/drawing/2014/main" id="{58008751-6CD9-8A07-D29E-97229CBDCB14}"/>
              </a:ext>
            </a:extLst>
          </p:cNvPr>
          <p:cNvPicPr>
            <a:picLocks noChangeAspect="1"/>
          </p:cNvPicPr>
          <p:nvPr/>
        </p:nvPicPr>
        <p:blipFill>
          <a:blip r:embed="rId7"/>
          <a:stretch>
            <a:fillRect/>
          </a:stretch>
        </p:blipFill>
        <p:spPr>
          <a:xfrm>
            <a:off x="74246" y="6135365"/>
            <a:ext cx="2743200" cy="409731"/>
          </a:xfrm>
          <a:prstGeom prst="rect">
            <a:avLst/>
          </a:prstGeom>
        </p:spPr>
      </p:pic>
    </p:spTree>
    <p:extLst>
      <p:ext uri="{BB962C8B-B14F-4D97-AF65-F5344CB8AC3E}">
        <p14:creationId xmlns:p14="http://schemas.microsoft.com/office/powerpoint/2010/main" val="345723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A76BA-5DC2-3546-D1A2-A2C5BEB3F1FD}"/>
              </a:ext>
            </a:extLst>
          </p:cNvPr>
          <p:cNvSpPr>
            <a:spLocks noGrp="1"/>
          </p:cNvSpPr>
          <p:nvPr>
            <p:ph type="title"/>
          </p:nvPr>
        </p:nvSpPr>
        <p:spPr/>
        <p:txBody>
          <a:bodyPr/>
          <a:lstStyle/>
          <a:p>
            <a:r>
              <a:rPr lang="en-US">
                <a:latin typeface="Calibri"/>
                <a:cs typeface="Calibri"/>
              </a:rPr>
              <a:t>Measurement File Investigation (Part 1)</a:t>
            </a:r>
            <a:endParaRPr lang="en-US"/>
          </a:p>
        </p:txBody>
      </p:sp>
      <p:pic>
        <p:nvPicPr>
          <p:cNvPr id="22" name="Picture 21">
            <a:extLst>
              <a:ext uri="{FF2B5EF4-FFF2-40B4-BE49-F238E27FC236}">
                <a16:creationId xmlns:a16="http://schemas.microsoft.com/office/drawing/2014/main" id="{884CAE2D-332F-FD2B-9325-46C61C38D679}"/>
              </a:ext>
            </a:extLst>
          </p:cNvPr>
          <p:cNvPicPr>
            <a:picLocks noChangeAspect="1"/>
          </p:cNvPicPr>
          <p:nvPr/>
        </p:nvPicPr>
        <p:blipFill rotWithShape="1">
          <a:blip r:embed="rId3"/>
          <a:srcRect r="12836" b="48978"/>
          <a:stretch/>
        </p:blipFill>
        <p:spPr>
          <a:xfrm>
            <a:off x="4853914" y="3421661"/>
            <a:ext cx="3253138" cy="2168818"/>
          </a:xfrm>
          <a:prstGeom prst="rect">
            <a:avLst/>
          </a:prstGeom>
        </p:spPr>
      </p:pic>
      <p:grpSp>
        <p:nvGrpSpPr>
          <p:cNvPr id="48" name="Group 47">
            <a:extLst>
              <a:ext uri="{FF2B5EF4-FFF2-40B4-BE49-F238E27FC236}">
                <a16:creationId xmlns:a16="http://schemas.microsoft.com/office/drawing/2014/main" id="{78706DB1-8C4B-16C4-886F-84B98B09C6E3}"/>
              </a:ext>
            </a:extLst>
          </p:cNvPr>
          <p:cNvGrpSpPr/>
          <p:nvPr/>
        </p:nvGrpSpPr>
        <p:grpSpPr>
          <a:xfrm>
            <a:off x="170984" y="4906550"/>
            <a:ext cx="2020651" cy="1111713"/>
            <a:chOff x="100878" y="4421625"/>
            <a:chExt cx="1971331" cy="1449164"/>
          </a:xfrm>
        </p:grpSpPr>
        <p:pic>
          <p:nvPicPr>
            <p:cNvPr id="40" name="Picture 39">
              <a:extLst>
                <a:ext uri="{FF2B5EF4-FFF2-40B4-BE49-F238E27FC236}">
                  <a16:creationId xmlns:a16="http://schemas.microsoft.com/office/drawing/2014/main" id="{6FB9AC5A-65BD-8C42-EDA5-B57424CDADF8}"/>
                </a:ext>
              </a:extLst>
            </p:cNvPr>
            <p:cNvPicPr>
              <a:picLocks noChangeAspect="1"/>
            </p:cNvPicPr>
            <p:nvPr/>
          </p:nvPicPr>
          <p:blipFill rotWithShape="1">
            <a:blip r:embed="rId4"/>
            <a:srcRect r="49740"/>
            <a:stretch/>
          </p:blipFill>
          <p:spPr>
            <a:xfrm>
              <a:off x="106311" y="4435596"/>
              <a:ext cx="1932830" cy="1435193"/>
            </a:xfrm>
            <a:prstGeom prst="rect">
              <a:avLst/>
            </a:prstGeom>
          </p:spPr>
        </p:pic>
        <p:sp>
          <p:nvSpPr>
            <p:cNvPr id="41" name="Arrow: Right 40">
              <a:extLst>
                <a:ext uri="{FF2B5EF4-FFF2-40B4-BE49-F238E27FC236}">
                  <a16:creationId xmlns:a16="http://schemas.microsoft.com/office/drawing/2014/main" id="{CA1A8993-7905-248C-9B35-36257AA15E64}"/>
                </a:ext>
              </a:extLst>
            </p:cNvPr>
            <p:cNvSpPr/>
            <p:nvPr/>
          </p:nvSpPr>
          <p:spPr>
            <a:xfrm flipH="1">
              <a:off x="1205495" y="5314086"/>
              <a:ext cx="777408" cy="404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Script</a:t>
              </a:r>
              <a:endParaRPr lang="en-US" sz="1400"/>
            </a:p>
          </p:txBody>
        </p:sp>
        <p:sp>
          <p:nvSpPr>
            <p:cNvPr id="42" name="Arrow: Right 41">
              <a:extLst>
                <a:ext uri="{FF2B5EF4-FFF2-40B4-BE49-F238E27FC236}">
                  <a16:creationId xmlns:a16="http://schemas.microsoft.com/office/drawing/2014/main" id="{80CAB8A1-CB2B-9354-F5C0-52F0E94DE440}"/>
                </a:ext>
              </a:extLst>
            </p:cNvPr>
            <p:cNvSpPr/>
            <p:nvPr/>
          </p:nvSpPr>
          <p:spPr>
            <a:xfrm flipH="1">
              <a:off x="1051807" y="4725841"/>
              <a:ext cx="954735" cy="325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t>Directory</a:t>
              </a:r>
              <a:endParaRPr lang="en-US" sz="1400"/>
            </a:p>
          </p:txBody>
        </p:sp>
        <p:sp>
          <p:nvSpPr>
            <p:cNvPr id="47" name="Rectangle 46">
              <a:extLst>
                <a:ext uri="{FF2B5EF4-FFF2-40B4-BE49-F238E27FC236}">
                  <a16:creationId xmlns:a16="http://schemas.microsoft.com/office/drawing/2014/main" id="{5540B5F5-61D1-D7CA-1790-63A3B5C6FEEB}"/>
                </a:ext>
              </a:extLst>
            </p:cNvPr>
            <p:cNvSpPr/>
            <p:nvPr/>
          </p:nvSpPr>
          <p:spPr>
            <a:xfrm>
              <a:off x="100878" y="4421625"/>
              <a:ext cx="1971331" cy="14351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FBECB7F2-DEF6-3294-7C6D-CAFA8A86BC71}"/>
              </a:ext>
            </a:extLst>
          </p:cNvPr>
          <p:cNvGrpSpPr/>
          <p:nvPr/>
        </p:nvGrpSpPr>
        <p:grpSpPr>
          <a:xfrm>
            <a:off x="2127850" y="3011377"/>
            <a:ext cx="2652563" cy="2302934"/>
            <a:chOff x="2052710" y="4502550"/>
            <a:chExt cx="2652563" cy="2302934"/>
          </a:xfrm>
        </p:grpSpPr>
        <p:pic>
          <p:nvPicPr>
            <p:cNvPr id="36" name="Picture 35">
              <a:extLst>
                <a:ext uri="{FF2B5EF4-FFF2-40B4-BE49-F238E27FC236}">
                  <a16:creationId xmlns:a16="http://schemas.microsoft.com/office/drawing/2014/main" id="{42C3F6C8-6A21-15B4-7EE7-0C43E15A18F6}"/>
                </a:ext>
              </a:extLst>
            </p:cNvPr>
            <p:cNvPicPr>
              <a:picLocks noChangeAspect="1"/>
            </p:cNvPicPr>
            <p:nvPr/>
          </p:nvPicPr>
          <p:blipFill rotWithShape="1">
            <a:blip r:embed="rId5"/>
            <a:srcRect r="37523"/>
            <a:stretch/>
          </p:blipFill>
          <p:spPr>
            <a:xfrm>
              <a:off x="2094278" y="5784451"/>
              <a:ext cx="2536358" cy="1021033"/>
            </a:xfrm>
            <a:prstGeom prst="rect">
              <a:avLst/>
            </a:prstGeom>
          </p:spPr>
        </p:pic>
        <p:pic>
          <p:nvPicPr>
            <p:cNvPr id="38" name="Picture 37">
              <a:extLst>
                <a:ext uri="{FF2B5EF4-FFF2-40B4-BE49-F238E27FC236}">
                  <a16:creationId xmlns:a16="http://schemas.microsoft.com/office/drawing/2014/main" id="{9F052CE2-D401-7456-DF64-0337F4820855}"/>
                </a:ext>
              </a:extLst>
            </p:cNvPr>
            <p:cNvPicPr>
              <a:picLocks noChangeAspect="1"/>
            </p:cNvPicPr>
            <p:nvPr/>
          </p:nvPicPr>
          <p:blipFill>
            <a:blip r:embed="rId6"/>
            <a:stretch>
              <a:fillRect/>
            </a:stretch>
          </p:blipFill>
          <p:spPr>
            <a:xfrm>
              <a:off x="2112545" y="4502551"/>
              <a:ext cx="2536358" cy="880680"/>
            </a:xfrm>
            <a:prstGeom prst="rect">
              <a:avLst/>
            </a:prstGeom>
          </p:spPr>
        </p:pic>
        <p:sp>
          <p:nvSpPr>
            <p:cNvPr id="43" name="Arrow: Right 42">
              <a:extLst>
                <a:ext uri="{FF2B5EF4-FFF2-40B4-BE49-F238E27FC236}">
                  <a16:creationId xmlns:a16="http://schemas.microsoft.com/office/drawing/2014/main" id="{8B20C674-9A7A-B2AF-51CF-16C03BDD1C96}"/>
                </a:ext>
              </a:extLst>
            </p:cNvPr>
            <p:cNvSpPr/>
            <p:nvPr/>
          </p:nvSpPr>
          <p:spPr>
            <a:xfrm rot="16200000" flipH="1">
              <a:off x="3132414" y="5452975"/>
              <a:ext cx="465814" cy="197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5CC1E4F-E64C-1F61-7EBA-AF5BFBA6348F}"/>
                </a:ext>
              </a:extLst>
            </p:cNvPr>
            <p:cNvSpPr/>
            <p:nvPr/>
          </p:nvSpPr>
          <p:spPr>
            <a:xfrm>
              <a:off x="2052710" y="4502550"/>
              <a:ext cx="2652563" cy="23029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CA025412-18DD-BFEA-8748-3949FAAD86E0}"/>
              </a:ext>
            </a:extLst>
          </p:cNvPr>
          <p:cNvGrpSpPr/>
          <p:nvPr/>
        </p:nvGrpSpPr>
        <p:grpSpPr>
          <a:xfrm>
            <a:off x="8894104" y="3790290"/>
            <a:ext cx="3119189" cy="1431560"/>
            <a:chOff x="8928269" y="4428162"/>
            <a:chExt cx="3119189" cy="1431560"/>
          </a:xfrm>
        </p:grpSpPr>
        <p:grpSp>
          <p:nvGrpSpPr>
            <p:cNvPr id="51" name="Group 50">
              <a:extLst>
                <a:ext uri="{FF2B5EF4-FFF2-40B4-BE49-F238E27FC236}">
                  <a16:creationId xmlns:a16="http://schemas.microsoft.com/office/drawing/2014/main" id="{DB2A6605-6522-089A-1FA1-1550960EE222}"/>
                </a:ext>
              </a:extLst>
            </p:cNvPr>
            <p:cNvGrpSpPr/>
            <p:nvPr/>
          </p:nvGrpSpPr>
          <p:grpSpPr>
            <a:xfrm>
              <a:off x="8928269" y="4475556"/>
              <a:ext cx="3119188" cy="1384166"/>
              <a:chOff x="8928268" y="4475556"/>
              <a:chExt cx="3201645" cy="1384166"/>
            </a:xfrm>
          </p:grpSpPr>
          <p:pic>
            <p:nvPicPr>
              <p:cNvPr id="32" name="Picture 31">
                <a:extLst>
                  <a:ext uri="{FF2B5EF4-FFF2-40B4-BE49-F238E27FC236}">
                    <a16:creationId xmlns:a16="http://schemas.microsoft.com/office/drawing/2014/main" id="{66F9E859-4D71-421D-0964-F6AF76844F11}"/>
                  </a:ext>
                </a:extLst>
              </p:cNvPr>
              <p:cNvPicPr>
                <a:picLocks noChangeAspect="1"/>
              </p:cNvPicPr>
              <p:nvPr/>
            </p:nvPicPr>
            <p:blipFill rotWithShape="1">
              <a:blip r:embed="rId7"/>
              <a:srcRect r="37299"/>
              <a:stretch/>
            </p:blipFill>
            <p:spPr>
              <a:xfrm>
                <a:off x="8928268" y="4493281"/>
                <a:ext cx="3201645" cy="1348716"/>
              </a:xfrm>
              <a:prstGeom prst="rect">
                <a:avLst/>
              </a:prstGeom>
            </p:spPr>
          </p:pic>
          <p:sp>
            <p:nvSpPr>
              <p:cNvPr id="33" name="Arrow: Right 32">
                <a:extLst>
                  <a:ext uri="{FF2B5EF4-FFF2-40B4-BE49-F238E27FC236}">
                    <a16:creationId xmlns:a16="http://schemas.microsoft.com/office/drawing/2014/main" id="{FCD6E342-F0B4-8812-779B-E92C359289EA}"/>
                  </a:ext>
                </a:extLst>
              </p:cNvPr>
              <p:cNvSpPr/>
              <p:nvPr/>
            </p:nvSpPr>
            <p:spPr>
              <a:xfrm flipH="1">
                <a:off x="10059681" y="4475556"/>
                <a:ext cx="1995015" cy="31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t>Folder Generated</a:t>
                </a:r>
                <a:endParaRPr lang="en-US" sz="1400"/>
              </a:p>
            </p:txBody>
          </p:sp>
          <p:sp>
            <p:nvSpPr>
              <p:cNvPr id="34" name="Arrow: Right 33">
                <a:extLst>
                  <a:ext uri="{FF2B5EF4-FFF2-40B4-BE49-F238E27FC236}">
                    <a16:creationId xmlns:a16="http://schemas.microsoft.com/office/drawing/2014/main" id="{19907FBC-6D14-DFF1-6279-7439BFFB3D07}"/>
                  </a:ext>
                </a:extLst>
              </p:cNvPr>
              <p:cNvSpPr/>
              <p:nvPr/>
            </p:nvSpPr>
            <p:spPr>
              <a:xfrm flipH="1">
                <a:off x="10206746" y="5548630"/>
                <a:ext cx="1700883" cy="311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t>Script to run</a:t>
                </a:r>
                <a:endParaRPr lang="en-US" sz="1400"/>
              </a:p>
            </p:txBody>
          </p:sp>
        </p:grpSp>
        <p:sp>
          <p:nvSpPr>
            <p:cNvPr id="52" name="Rectangle 51">
              <a:extLst>
                <a:ext uri="{FF2B5EF4-FFF2-40B4-BE49-F238E27FC236}">
                  <a16:creationId xmlns:a16="http://schemas.microsoft.com/office/drawing/2014/main" id="{19C8CC3A-86D8-FFC9-5C80-DB46F690E548}"/>
                </a:ext>
              </a:extLst>
            </p:cNvPr>
            <p:cNvSpPr/>
            <p:nvPr/>
          </p:nvSpPr>
          <p:spPr>
            <a:xfrm>
              <a:off x="8928270" y="4428162"/>
              <a:ext cx="3119188" cy="14315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4" descr="Text&#10;&#10;Description automatically generated">
            <a:extLst>
              <a:ext uri="{FF2B5EF4-FFF2-40B4-BE49-F238E27FC236}">
                <a16:creationId xmlns:a16="http://schemas.microsoft.com/office/drawing/2014/main" id="{E9752A8E-7B10-088B-67B7-A16D17E59493}"/>
              </a:ext>
            </a:extLst>
          </p:cNvPr>
          <p:cNvPicPr>
            <a:picLocks noChangeAspect="1"/>
          </p:cNvPicPr>
          <p:nvPr/>
        </p:nvPicPr>
        <p:blipFill>
          <a:blip r:embed="rId8"/>
          <a:stretch>
            <a:fillRect/>
          </a:stretch>
        </p:blipFill>
        <p:spPr>
          <a:xfrm>
            <a:off x="928007" y="1425523"/>
            <a:ext cx="10091057" cy="1584881"/>
          </a:xfrm>
          <a:prstGeom prst="rect">
            <a:avLst/>
          </a:prstGeom>
        </p:spPr>
      </p:pic>
      <p:pic>
        <p:nvPicPr>
          <p:cNvPr id="4" name="Picture 3">
            <a:extLst>
              <a:ext uri="{FF2B5EF4-FFF2-40B4-BE49-F238E27FC236}">
                <a16:creationId xmlns:a16="http://schemas.microsoft.com/office/drawing/2014/main" id="{2E7BAD9A-B681-4699-E361-E2C8636A7C49}"/>
              </a:ext>
            </a:extLst>
          </p:cNvPr>
          <p:cNvPicPr>
            <a:picLocks noChangeAspect="1"/>
          </p:cNvPicPr>
          <p:nvPr/>
        </p:nvPicPr>
        <p:blipFill>
          <a:blip r:embed="rId9"/>
          <a:stretch>
            <a:fillRect/>
          </a:stretch>
        </p:blipFill>
        <p:spPr>
          <a:xfrm>
            <a:off x="74246" y="6135365"/>
            <a:ext cx="2743200" cy="409731"/>
          </a:xfrm>
          <a:prstGeom prst="rect">
            <a:avLst/>
          </a:prstGeom>
        </p:spPr>
      </p:pic>
    </p:spTree>
    <p:extLst>
      <p:ext uri="{BB962C8B-B14F-4D97-AF65-F5344CB8AC3E}">
        <p14:creationId xmlns:p14="http://schemas.microsoft.com/office/powerpoint/2010/main" val="3709365453"/>
      </p:ext>
    </p:extLst>
  </p:cSld>
  <p:clrMapOvr>
    <a:masterClrMapping/>
  </p:clrMapOvr>
  <mc:AlternateContent xmlns:mc="http://schemas.openxmlformats.org/markup-compatibility/2006" xmlns:p14="http://schemas.microsoft.com/office/powerpoint/2010/main">
    <mc:Choice Requires="p14">
      <p:transition spd="slow" p14:dur="2000" advTm="34713"/>
    </mc:Choice>
    <mc:Fallback xmlns="">
      <p:transition spd="slow" advTm="3471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5" descr="Chart, line chart&#10;&#10;Description automatically generated">
            <a:extLst>
              <a:ext uri="{FF2B5EF4-FFF2-40B4-BE49-F238E27FC236}">
                <a16:creationId xmlns:a16="http://schemas.microsoft.com/office/drawing/2014/main" id="{76500FE3-5C86-92BE-CFA7-651A20F60754}"/>
              </a:ext>
            </a:extLst>
          </p:cNvPr>
          <p:cNvPicPr>
            <a:picLocks noChangeAspect="1"/>
          </p:cNvPicPr>
          <p:nvPr/>
        </p:nvPicPr>
        <p:blipFill>
          <a:blip r:embed="rId3"/>
          <a:stretch>
            <a:fillRect/>
          </a:stretch>
        </p:blipFill>
        <p:spPr>
          <a:xfrm>
            <a:off x="1416423" y="573937"/>
            <a:ext cx="4401671" cy="4634362"/>
          </a:xfrm>
          <a:prstGeom prst="rect">
            <a:avLst/>
          </a:prstGeom>
        </p:spPr>
      </p:pic>
      <p:pic>
        <p:nvPicPr>
          <p:cNvPr id="12" name="Picture 12" descr="Chart&#10;&#10;Description automatically generated">
            <a:extLst>
              <a:ext uri="{FF2B5EF4-FFF2-40B4-BE49-F238E27FC236}">
                <a16:creationId xmlns:a16="http://schemas.microsoft.com/office/drawing/2014/main" id="{408C516A-DAD7-9971-5416-E0B765E13696}"/>
              </a:ext>
            </a:extLst>
          </p:cNvPr>
          <p:cNvPicPr>
            <a:picLocks noChangeAspect="1"/>
          </p:cNvPicPr>
          <p:nvPr/>
        </p:nvPicPr>
        <p:blipFill>
          <a:blip r:embed="rId4"/>
          <a:stretch>
            <a:fillRect/>
          </a:stretch>
        </p:blipFill>
        <p:spPr>
          <a:xfrm>
            <a:off x="7037295" y="152784"/>
            <a:ext cx="5226423" cy="2921724"/>
          </a:xfrm>
          <a:prstGeom prst="rect">
            <a:avLst/>
          </a:prstGeom>
        </p:spPr>
      </p:pic>
      <p:sp>
        <p:nvSpPr>
          <p:cNvPr id="2" name="Title 1">
            <a:extLst>
              <a:ext uri="{FF2B5EF4-FFF2-40B4-BE49-F238E27FC236}">
                <a16:creationId xmlns:a16="http://schemas.microsoft.com/office/drawing/2014/main" id="{791A76BA-5DC2-3546-D1A2-A2C5BEB3F1FD}"/>
              </a:ext>
            </a:extLst>
          </p:cNvPr>
          <p:cNvSpPr>
            <a:spLocks noGrp="1"/>
          </p:cNvSpPr>
          <p:nvPr>
            <p:ph type="title"/>
          </p:nvPr>
        </p:nvSpPr>
        <p:spPr/>
        <p:txBody>
          <a:bodyPr/>
          <a:lstStyle/>
          <a:p>
            <a:r>
              <a:rPr lang="en-US">
                <a:latin typeface="Calibri"/>
                <a:cs typeface="Calibri"/>
              </a:rPr>
              <a:t>Measurement File Investigation (Part 2)</a:t>
            </a:r>
            <a:endParaRPr lang="en-US"/>
          </a:p>
        </p:txBody>
      </p:sp>
      <p:sp>
        <p:nvSpPr>
          <p:cNvPr id="14" name="TextBox 13">
            <a:extLst>
              <a:ext uri="{FF2B5EF4-FFF2-40B4-BE49-F238E27FC236}">
                <a16:creationId xmlns:a16="http://schemas.microsoft.com/office/drawing/2014/main" id="{5F5F7A98-039C-ED0B-6447-5602FFF2A7EF}"/>
              </a:ext>
            </a:extLst>
          </p:cNvPr>
          <p:cNvSpPr txBox="1"/>
          <p:nvPr/>
        </p:nvSpPr>
        <p:spPr>
          <a:xfrm>
            <a:off x="78154" y="5175388"/>
            <a:ext cx="6621584" cy="836576"/>
          </a:xfrm>
          <a:prstGeom prst="rect">
            <a:avLst/>
          </a:prstGeom>
          <a:noFill/>
        </p:spPr>
        <p:txBody>
          <a:bodyPr wrap="square" lIns="91440" tIns="45720" rIns="91440" bIns="45720" rtlCol="0" anchor="t">
            <a:spAutoFit/>
          </a:bodyPr>
          <a:lstStyle/>
          <a:p>
            <a:pPr>
              <a:lnSpc>
                <a:spcPct val="107000"/>
              </a:lnSpc>
              <a:spcAft>
                <a:spcPts val="800"/>
              </a:spcAft>
            </a:pPr>
            <a:r>
              <a:rPr lang="en-US" sz="1400" b="1" i="1" dirty="0">
                <a:effectLst/>
                <a:latin typeface="Calibri"/>
                <a:ea typeface="Calibri" panose="020F0502020204030204" pitchFamily="34" charset="0"/>
                <a:cs typeface="Times New Roman"/>
              </a:rPr>
              <a:t>Hot Path</a:t>
            </a:r>
            <a:r>
              <a:rPr lang="en-US" sz="1400" i="1" dirty="0">
                <a:effectLst/>
                <a:latin typeface="Calibri"/>
                <a:ea typeface="Calibri" panose="020F0502020204030204" pitchFamily="34" charset="0"/>
                <a:cs typeface="Times New Roman"/>
              </a:rPr>
              <a:t>: is the most expensive call path based on either sample count (Sampling Profiling) or  execution times ( Instrumentation profiling ) . Hot Path shows the branch of your application’s call tree with the highest inclusive samples or inclusive time.</a:t>
            </a:r>
            <a:r>
              <a:rPr lang="en-US" dirty="0">
                <a:latin typeface="Calibri"/>
                <a:ea typeface="Calibri" panose="020F0502020204030204" pitchFamily="34" charset="0"/>
                <a:cs typeface="Times New Roman"/>
              </a:rPr>
              <a:t> </a:t>
            </a:r>
            <a:endParaRPr lang="en-US" sz="1800">
              <a:effectLst/>
              <a:latin typeface="Calibri"/>
              <a:ea typeface="Calibri" panose="020F0502020204030204" pitchFamily="34" charset="0"/>
              <a:cs typeface="Times New Roman" panose="02020603050405020304" pitchFamily="18" charset="0"/>
            </a:endParaRPr>
          </a:p>
        </p:txBody>
      </p:sp>
      <p:pic>
        <p:nvPicPr>
          <p:cNvPr id="10" name="Picture 6">
            <a:extLst>
              <a:ext uri="{FF2B5EF4-FFF2-40B4-BE49-F238E27FC236}">
                <a16:creationId xmlns:a16="http://schemas.microsoft.com/office/drawing/2014/main" id="{A2B47295-C3D2-0817-AB71-4588AC691410}"/>
              </a:ext>
            </a:extLst>
          </p:cNvPr>
          <p:cNvPicPr>
            <a:picLocks noChangeAspect="1"/>
          </p:cNvPicPr>
          <p:nvPr/>
        </p:nvPicPr>
        <p:blipFill>
          <a:blip r:embed="rId5"/>
          <a:stretch>
            <a:fillRect/>
          </a:stretch>
        </p:blipFill>
        <p:spPr>
          <a:xfrm>
            <a:off x="74246" y="6135365"/>
            <a:ext cx="2743200" cy="409731"/>
          </a:xfrm>
          <a:prstGeom prst="rect">
            <a:avLst/>
          </a:prstGeom>
        </p:spPr>
      </p:pic>
      <p:pic>
        <p:nvPicPr>
          <p:cNvPr id="5" name="Picture 5" descr="Chart, line chart&#10;&#10;Description automatically generated">
            <a:extLst>
              <a:ext uri="{FF2B5EF4-FFF2-40B4-BE49-F238E27FC236}">
                <a16:creationId xmlns:a16="http://schemas.microsoft.com/office/drawing/2014/main" id="{4FCE03A4-5542-FA7C-B7C1-78C914ED300A}"/>
              </a:ext>
            </a:extLst>
          </p:cNvPr>
          <p:cNvPicPr>
            <a:picLocks noChangeAspect="1"/>
          </p:cNvPicPr>
          <p:nvPr/>
        </p:nvPicPr>
        <p:blipFill>
          <a:blip r:embed="rId6"/>
          <a:stretch>
            <a:fillRect/>
          </a:stretch>
        </p:blipFill>
        <p:spPr>
          <a:xfrm>
            <a:off x="7077075" y="3072619"/>
            <a:ext cx="5000625" cy="3008287"/>
          </a:xfrm>
          <a:prstGeom prst="rect">
            <a:avLst/>
          </a:prstGeom>
        </p:spPr>
      </p:pic>
    </p:spTree>
    <p:extLst>
      <p:ext uri="{BB962C8B-B14F-4D97-AF65-F5344CB8AC3E}">
        <p14:creationId xmlns:p14="http://schemas.microsoft.com/office/powerpoint/2010/main" val="3237394231"/>
      </p:ext>
    </p:extLst>
  </p:cSld>
  <p:clrMapOvr>
    <a:masterClrMapping/>
  </p:clrMapOvr>
  <mc:AlternateContent xmlns:mc="http://schemas.openxmlformats.org/markup-compatibility/2006" xmlns:p14="http://schemas.microsoft.com/office/powerpoint/2010/main">
    <mc:Choice Requires="p14">
      <p:transition spd="slow" p14:dur="2000" advTm="34713"/>
    </mc:Choice>
    <mc:Fallback xmlns="">
      <p:transition spd="slow" advTm="3471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1B830-59E5-3F51-E3F8-4F5C0EF4DEBB}"/>
              </a:ext>
            </a:extLst>
          </p:cNvPr>
          <p:cNvSpPr>
            <a:spLocks noGrp="1"/>
          </p:cNvSpPr>
          <p:nvPr>
            <p:ph type="title"/>
          </p:nvPr>
        </p:nvSpPr>
        <p:spPr/>
        <p:txBody>
          <a:bodyPr/>
          <a:lstStyle/>
          <a:p>
            <a:r>
              <a:rPr lang="en-CA" dirty="0">
                <a:latin typeface="Calibri"/>
                <a:cs typeface="Calibri"/>
              </a:rPr>
              <a:t>Measurement File Investigation (Part 3)</a:t>
            </a:r>
            <a:endParaRPr lang="en-US" dirty="0">
              <a:latin typeface="Calibri"/>
              <a:cs typeface="Calibri"/>
            </a:endParaRPr>
          </a:p>
        </p:txBody>
      </p:sp>
      <p:sp>
        <p:nvSpPr>
          <p:cNvPr id="4" name="Slide Number Placeholder 3">
            <a:extLst>
              <a:ext uri="{FF2B5EF4-FFF2-40B4-BE49-F238E27FC236}">
                <a16:creationId xmlns:a16="http://schemas.microsoft.com/office/drawing/2014/main" id="{61AE5AB4-2968-BF6E-7D5F-DE88D0DBD977}"/>
              </a:ext>
            </a:extLst>
          </p:cNvPr>
          <p:cNvSpPr>
            <a:spLocks noGrp="1"/>
          </p:cNvSpPr>
          <p:nvPr>
            <p:ph type="sldNum" sz="quarter" idx="12"/>
          </p:nvPr>
        </p:nvSpPr>
        <p:spPr/>
        <p:txBody>
          <a:bodyPr/>
          <a:lstStyle/>
          <a:p>
            <a:fld id="{243C8DD2-829E-46D2-8D98-445A015F73F8}" type="slidenum">
              <a:rPr lang="en-US" smtClean="0"/>
              <a:t>7</a:t>
            </a:fld>
            <a:endParaRPr lang="en-US"/>
          </a:p>
        </p:txBody>
      </p:sp>
      <p:grpSp>
        <p:nvGrpSpPr>
          <p:cNvPr id="21" name="Group 20">
            <a:extLst>
              <a:ext uri="{FF2B5EF4-FFF2-40B4-BE49-F238E27FC236}">
                <a16:creationId xmlns:a16="http://schemas.microsoft.com/office/drawing/2014/main" id="{39E1CCBC-ABA7-B723-D027-49FE3DE57676}"/>
              </a:ext>
            </a:extLst>
          </p:cNvPr>
          <p:cNvGrpSpPr/>
          <p:nvPr/>
        </p:nvGrpSpPr>
        <p:grpSpPr>
          <a:xfrm>
            <a:off x="2228851" y="4277883"/>
            <a:ext cx="7057623" cy="1818117"/>
            <a:chOff x="2076451" y="1915683"/>
            <a:chExt cx="7057623" cy="1818117"/>
          </a:xfrm>
        </p:grpSpPr>
        <p:sp>
          <p:nvSpPr>
            <p:cNvPr id="5" name="Rectangle 4">
              <a:extLst>
                <a:ext uri="{FF2B5EF4-FFF2-40B4-BE49-F238E27FC236}">
                  <a16:creationId xmlns:a16="http://schemas.microsoft.com/office/drawing/2014/main" id="{D683C82A-960E-7095-DFF5-9013AE1DB4BF}"/>
                </a:ext>
              </a:extLst>
            </p:cNvPr>
            <p:cNvSpPr/>
            <p:nvPr/>
          </p:nvSpPr>
          <p:spPr>
            <a:xfrm>
              <a:off x="6150727" y="1915683"/>
              <a:ext cx="2983347" cy="685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AEDT Schematic with Receivers and Interferers</a:t>
              </a:r>
              <a:endParaRPr lang="en-US"/>
            </a:p>
          </p:txBody>
        </p:sp>
        <p:sp>
          <p:nvSpPr>
            <p:cNvPr id="6" name="Rectangle 5">
              <a:extLst>
                <a:ext uri="{FF2B5EF4-FFF2-40B4-BE49-F238E27FC236}">
                  <a16:creationId xmlns:a16="http://schemas.microsoft.com/office/drawing/2014/main" id="{97F734C3-6594-568E-2E89-53C11F818940}"/>
                </a:ext>
              </a:extLst>
            </p:cNvPr>
            <p:cNvSpPr/>
            <p:nvPr/>
          </p:nvSpPr>
          <p:spPr>
            <a:xfrm>
              <a:off x="2076451" y="1915684"/>
              <a:ext cx="2743199" cy="685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Directory full of XML measurement files</a:t>
              </a:r>
              <a:endParaRPr lang="en-US"/>
            </a:p>
          </p:txBody>
        </p:sp>
        <p:cxnSp>
          <p:nvCxnSpPr>
            <p:cNvPr id="10" name="Connector: Elbow 9">
              <a:extLst>
                <a:ext uri="{FF2B5EF4-FFF2-40B4-BE49-F238E27FC236}">
                  <a16:creationId xmlns:a16="http://schemas.microsoft.com/office/drawing/2014/main" id="{6222EB2B-D431-F66D-FE00-D7341E74DE7A}"/>
                </a:ext>
              </a:extLst>
            </p:cNvPr>
            <p:cNvCxnSpPr>
              <a:cxnSpLocks/>
              <a:stCxn id="6" idx="2"/>
              <a:endCxn id="11" idx="0"/>
            </p:cNvCxnSpPr>
            <p:nvPr/>
          </p:nvCxnSpPr>
          <p:spPr>
            <a:xfrm rot="16200000" flipH="1">
              <a:off x="4243968" y="1805567"/>
              <a:ext cx="446514" cy="203834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54BE7DE-32F4-283D-6959-614C303BF7A5}"/>
                </a:ext>
              </a:extLst>
            </p:cNvPr>
            <p:cNvSpPr/>
            <p:nvPr/>
          </p:nvSpPr>
          <p:spPr>
            <a:xfrm>
              <a:off x="4152900" y="3047999"/>
              <a:ext cx="2667000" cy="685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Lightweight Spectrum Utilization script</a:t>
              </a:r>
              <a:endParaRPr lang="en-US"/>
            </a:p>
          </p:txBody>
        </p:sp>
        <p:cxnSp>
          <p:nvCxnSpPr>
            <p:cNvPr id="14" name="Connector: Elbow 13">
              <a:extLst>
                <a:ext uri="{FF2B5EF4-FFF2-40B4-BE49-F238E27FC236}">
                  <a16:creationId xmlns:a16="http://schemas.microsoft.com/office/drawing/2014/main" id="{0A4E6F1D-4BBB-8BC7-8C5B-9494584B309E}"/>
                </a:ext>
              </a:extLst>
            </p:cNvPr>
            <p:cNvCxnSpPr>
              <a:cxnSpLocks/>
              <a:stCxn id="5" idx="2"/>
              <a:endCxn id="11" idx="0"/>
            </p:cNvCxnSpPr>
            <p:nvPr/>
          </p:nvCxnSpPr>
          <p:spPr>
            <a:xfrm rot="5400000">
              <a:off x="6341144" y="1746741"/>
              <a:ext cx="446515" cy="215600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descr="Shape&#10;&#10;Description automatically generated with medium confidence">
            <a:extLst>
              <a:ext uri="{FF2B5EF4-FFF2-40B4-BE49-F238E27FC236}">
                <a16:creationId xmlns:a16="http://schemas.microsoft.com/office/drawing/2014/main" id="{2D656A14-6673-3FCA-F7D3-2512411D8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307" y="866278"/>
            <a:ext cx="5894123" cy="3316740"/>
          </a:xfrm>
          <a:prstGeom prst="rect">
            <a:avLst/>
          </a:prstGeom>
        </p:spPr>
      </p:pic>
      <p:pic>
        <p:nvPicPr>
          <p:cNvPr id="29" name="Picture 28" descr="Shape&#10;&#10;Description automatically generated with medium confidence">
            <a:extLst>
              <a:ext uri="{FF2B5EF4-FFF2-40B4-BE49-F238E27FC236}">
                <a16:creationId xmlns:a16="http://schemas.microsoft.com/office/drawing/2014/main" id="{C729B079-5497-88E7-1D5A-368560488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0" y="857365"/>
            <a:ext cx="5894126" cy="3316741"/>
          </a:xfrm>
          <a:prstGeom prst="rect">
            <a:avLst/>
          </a:prstGeom>
        </p:spPr>
      </p:pic>
      <p:pic>
        <p:nvPicPr>
          <p:cNvPr id="3" name="Picture 6">
            <a:extLst>
              <a:ext uri="{FF2B5EF4-FFF2-40B4-BE49-F238E27FC236}">
                <a16:creationId xmlns:a16="http://schemas.microsoft.com/office/drawing/2014/main" id="{2850CB42-60AA-AD5C-FE70-DBBFD26EBA27}"/>
              </a:ext>
            </a:extLst>
          </p:cNvPr>
          <p:cNvPicPr>
            <a:picLocks noChangeAspect="1"/>
          </p:cNvPicPr>
          <p:nvPr/>
        </p:nvPicPr>
        <p:blipFill>
          <a:blip r:embed="rId5"/>
          <a:stretch>
            <a:fillRect/>
          </a:stretch>
        </p:blipFill>
        <p:spPr>
          <a:xfrm>
            <a:off x="74246" y="6135365"/>
            <a:ext cx="2743200" cy="409731"/>
          </a:xfrm>
          <a:prstGeom prst="rect">
            <a:avLst/>
          </a:prstGeom>
        </p:spPr>
      </p:pic>
    </p:spTree>
    <p:extLst>
      <p:ext uri="{BB962C8B-B14F-4D97-AF65-F5344CB8AC3E}">
        <p14:creationId xmlns:p14="http://schemas.microsoft.com/office/powerpoint/2010/main" val="3013527700"/>
      </p:ext>
    </p:extLst>
  </p:cSld>
  <p:clrMapOvr>
    <a:masterClrMapping/>
  </p:clrMapOvr>
  <mc:AlternateContent xmlns:mc="http://schemas.openxmlformats.org/markup-compatibility/2006" xmlns:p14="http://schemas.microsoft.com/office/powerpoint/2010/main">
    <mc:Choice Requires="p14">
      <p:transition p14:dur="250" advTm="9852">
        <p:fade/>
      </p:transition>
    </mc:Choice>
    <mc:Fallback xmlns="">
      <p:transition advTm="9852">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10;&#10;Description automatically generated with low confidence">
            <a:extLst>
              <a:ext uri="{FF2B5EF4-FFF2-40B4-BE49-F238E27FC236}">
                <a16:creationId xmlns:a16="http://schemas.microsoft.com/office/drawing/2014/main" id="{295AFA63-40CC-8B55-2FF1-E392047EF6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772" y="2705728"/>
            <a:ext cx="5818126" cy="3428035"/>
          </a:xfrm>
        </p:spPr>
      </p:pic>
      <p:pic>
        <p:nvPicPr>
          <p:cNvPr id="14" name="Content Placeholder 9" descr="Chart, line chart&#10;&#10;Description automatically generated">
            <a:extLst>
              <a:ext uri="{FF2B5EF4-FFF2-40B4-BE49-F238E27FC236}">
                <a16:creationId xmlns:a16="http://schemas.microsoft.com/office/drawing/2014/main" id="{0B0269B4-5610-02DB-794B-74B4B2E3F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5077" y="2655569"/>
            <a:ext cx="5992305" cy="3478874"/>
          </a:xfrm>
          <a:prstGeom prst="rect">
            <a:avLst/>
          </a:prstGeom>
        </p:spPr>
      </p:pic>
      <p:sp>
        <p:nvSpPr>
          <p:cNvPr id="9" name="Title 8">
            <a:extLst>
              <a:ext uri="{FF2B5EF4-FFF2-40B4-BE49-F238E27FC236}">
                <a16:creationId xmlns:a16="http://schemas.microsoft.com/office/drawing/2014/main" id="{803567CB-8A1F-4A3D-6A71-68CA62C74691}"/>
              </a:ext>
            </a:extLst>
          </p:cNvPr>
          <p:cNvSpPr>
            <a:spLocks noGrp="1"/>
          </p:cNvSpPr>
          <p:nvPr>
            <p:ph type="title"/>
          </p:nvPr>
        </p:nvSpPr>
        <p:spPr>
          <a:xfrm>
            <a:off x="790841" y="168180"/>
            <a:ext cx="5085801" cy="485122"/>
          </a:xfrm>
        </p:spPr>
        <p:txBody>
          <a:bodyPr/>
          <a:lstStyle/>
          <a:p>
            <a:r>
              <a:rPr lang="en-CA"/>
              <a:t>Spectrum Utilization Defect</a:t>
            </a:r>
            <a:endParaRPr lang="en-US"/>
          </a:p>
        </p:txBody>
      </p:sp>
      <p:grpSp>
        <p:nvGrpSpPr>
          <p:cNvPr id="40" name="Group 39">
            <a:extLst>
              <a:ext uri="{FF2B5EF4-FFF2-40B4-BE49-F238E27FC236}">
                <a16:creationId xmlns:a16="http://schemas.microsoft.com/office/drawing/2014/main" id="{22BAE311-9CEF-52D9-C465-A51529DDEB69}"/>
              </a:ext>
            </a:extLst>
          </p:cNvPr>
          <p:cNvGrpSpPr/>
          <p:nvPr/>
        </p:nvGrpSpPr>
        <p:grpSpPr>
          <a:xfrm>
            <a:off x="6636037" y="610311"/>
            <a:ext cx="4767817" cy="1107085"/>
            <a:chOff x="7217579" y="468127"/>
            <a:chExt cx="4767817" cy="1107085"/>
          </a:xfrm>
        </p:grpSpPr>
        <p:sp>
          <p:nvSpPr>
            <p:cNvPr id="15" name="Rectangle 14">
              <a:extLst>
                <a:ext uri="{FF2B5EF4-FFF2-40B4-BE49-F238E27FC236}">
                  <a16:creationId xmlns:a16="http://schemas.microsoft.com/office/drawing/2014/main" id="{6E2670BC-D1F8-F14C-7F49-8756E370FF8B}"/>
                </a:ext>
              </a:extLst>
            </p:cNvPr>
            <p:cNvSpPr/>
            <p:nvPr/>
          </p:nvSpPr>
          <p:spPr>
            <a:xfrm>
              <a:off x="7217579" y="468127"/>
              <a:ext cx="2002302" cy="110708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a:solidFill>
                    <a:schemeClr val="bg1"/>
                  </a:solidFill>
                </a:rPr>
                <a:t>Python File grabs AEDT schematic data and performs pre-processing</a:t>
              </a:r>
              <a:endParaRPr lang="en-US">
                <a:solidFill>
                  <a:schemeClr val="bg1"/>
                </a:solidFill>
                <a:cs typeface="Calibri"/>
              </a:endParaRPr>
            </a:p>
          </p:txBody>
        </p:sp>
        <p:sp>
          <p:nvSpPr>
            <p:cNvPr id="17" name="Rectangle 16">
              <a:extLst>
                <a:ext uri="{FF2B5EF4-FFF2-40B4-BE49-F238E27FC236}">
                  <a16:creationId xmlns:a16="http://schemas.microsoft.com/office/drawing/2014/main" id="{D392E170-6972-B78F-16B2-446183DC5F44}"/>
                </a:ext>
              </a:extLst>
            </p:cNvPr>
            <p:cNvSpPr/>
            <p:nvPr/>
          </p:nvSpPr>
          <p:spPr>
            <a:xfrm>
              <a:off x="9804663" y="468127"/>
              <a:ext cx="2180733" cy="110708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a:solidFill>
                    <a:schemeClr val="bg1"/>
                  </a:solidFill>
                </a:rPr>
                <a:t>JavaScript/HTML/CSS is generated</a:t>
              </a:r>
              <a:endParaRPr lang="en-US">
                <a:solidFill>
                  <a:schemeClr val="bg1"/>
                </a:solidFill>
                <a:cs typeface="Calibri"/>
              </a:endParaRPr>
            </a:p>
          </p:txBody>
        </p:sp>
        <p:cxnSp>
          <p:nvCxnSpPr>
            <p:cNvPr id="19" name="Straight Arrow Connector 18">
              <a:extLst>
                <a:ext uri="{FF2B5EF4-FFF2-40B4-BE49-F238E27FC236}">
                  <a16:creationId xmlns:a16="http://schemas.microsoft.com/office/drawing/2014/main" id="{1FD7DE0A-BBBE-77D8-BBC1-3D1A18E2BF03}"/>
                </a:ext>
              </a:extLst>
            </p:cNvPr>
            <p:cNvCxnSpPr>
              <a:cxnSpLocks/>
              <a:stCxn id="15" idx="3"/>
              <a:endCxn id="17" idx="1"/>
            </p:cNvCxnSpPr>
            <p:nvPr/>
          </p:nvCxnSpPr>
          <p:spPr>
            <a:xfrm>
              <a:off x="9219881" y="1021670"/>
              <a:ext cx="5847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2E8FDD89-13D7-14E3-5A62-7161C3571B22}"/>
              </a:ext>
            </a:extLst>
          </p:cNvPr>
          <p:cNvSpPr/>
          <p:nvPr/>
        </p:nvSpPr>
        <p:spPr>
          <a:xfrm>
            <a:off x="773975" y="2102924"/>
            <a:ext cx="4081806" cy="4807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Original defect behavior with incorrect values for very small bands</a:t>
            </a:r>
          </a:p>
        </p:txBody>
      </p:sp>
      <p:sp>
        <p:nvSpPr>
          <p:cNvPr id="38" name="Rectangle 37">
            <a:extLst>
              <a:ext uri="{FF2B5EF4-FFF2-40B4-BE49-F238E27FC236}">
                <a16:creationId xmlns:a16="http://schemas.microsoft.com/office/drawing/2014/main" id="{9FE804EA-8E7F-1E09-8C9A-8B608D00B4E3}"/>
              </a:ext>
            </a:extLst>
          </p:cNvPr>
          <p:cNvSpPr/>
          <p:nvPr/>
        </p:nvSpPr>
        <p:spPr>
          <a:xfrm>
            <a:off x="6539503" y="2102706"/>
            <a:ext cx="5307182" cy="4807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All bands are always displayed as at least 1% of visible x-axis and maintain correct values upon closer zoom </a:t>
            </a:r>
          </a:p>
        </p:txBody>
      </p:sp>
      <p:pic>
        <p:nvPicPr>
          <p:cNvPr id="3" name="Picture 6">
            <a:extLst>
              <a:ext uri="{FF2B5EF4-FFF2-40B4-BE49-F238E27FC236}">
                <a16:creationId xmlns:a16="http://schemas.microsoft.com/office/drawing/2014/main" id="{A0D78106-DB25-4BCD-D0E0-07D8DAFC0B19}"/>
              </a:ext>
            </a:extLst>
          </p:cNvPr>
          <p:cNvPicPr>
            <a:picLocks noChangeAspect="1"/>
          </p:cNvPicPr>
          <p:nvPr/>
        </p:nvPicPr>
        <p:blipFill>
          <a:blip r:embed="rId5"/>
          <a:stretch>
            <a:fillRect/>
          </a:stretch>
        </p:blipFill>
        <p:spPr>
          <a:xfrm>
            <a:off x="74246" y="6135365"/>
            <a:ext cx="2743200" cy="409731"/>
          </a:xfrm>
          <a:prstGeom prst="rect">
            <a:avLst/>
          </a:prstGeom>
        </p:spPr>
      </p:pic>
      <p:sp>
        <p:nvSpPr>
          <p:cNvPr id="2" name="Rectangle 1">
            <a:extLst>
              <a:ext uri="{FF2B5EF4-FFF2-40B4-BE49-F238E27FC236}">
                <a16:creationId xmlns:a16="http://schemas.microsoft.com/office/drawing/2014/main" id="{092A0089-3BB7-3600-B9A1-9AC7B1603D77}"/>
              </a:ext>
            </a:extLst>
          </p:cNvPr>
          <p:cNvSpPr/>
          <p:nvPr/>
        </p:nvSpPr>
        <p:spPr>
          <a:xfrm>
            <a:off x="704849" y="838200"/>
            <a:ext cx="4695825" cy="1104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Correct band  stop value in this case is 0.10000125</a:t>
            </a:r>
          </a:p>
          <a:p>
            <a:pPr algn="ctr"/>
            <a:endParaRPr lang="en-US" dirty="0">
              <a:cs typeface="Calibri"/>
            </a:endParaRPr>
          </a:p>
          <a:p>
            <a:pPr algn="ctr"/>
            <a:r>
              <a:rPr lang="en-US" dirty="0">
                <a:cs typeface="Calibri"/>
              </a:rPr>
              <a:t>Defect shows value of 0.116225</a:t>
            </a:r>
          </a:p>
        </p:txBody>
      </p:sp>
    </p:spTree>
    <p:extLst>
      <p:ext uri="{BB962C8B-B14F-4D97-AF65-F5344CB8AC3E}">
        <p14:creationId xmlns:p14="http://schemas.microsoft.com/office/powerpoint/2010/main" val="1426108222"/>
      </p:ext>
    </p:extLst>
  </p:cSld>
  <p:clrMapOvr>
    <a:masterClrMapping/>
  </p:clrMapOvr>
  <mc:AlternateContent xmlns:mc="http://schemas.openxmlformats.org/markup-compatibility/2006" xmlns:p14="http://schemas.microsoft.com/office/powerpoint/2010/main">
    <mc:Choice Requires="p14">
      <p:transition spd="slow" p14:dur="2000" advTm="12724"/>
    </mc:Choice>
    <mc:Fallback xmlns="">
      <p:transition spd="slow" advTm="1272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A3132C-08F5-8830-007A-C53161168E56}"/>
              </a:ext>
            </a:extLst>
          </p:cNvPr>
          <p:cNvSpPr txBox="1"/>
          <p:nvPr/>
        </p:nvSpPr>
        <p:spPr>
          <a:xfrm>
            <a:off x="207735" y="6155453"/>
            <a:ext cx="3370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APPROVED FOR PUBLIC RELEASE</a:t>
            </a:r>
          </a:p>
        </p:txBody>
      </p:sp>
    </p:spTree>
    <p:extLst>
      <p:ext uri="{BB962C8B-B14F-4D97-AF65-F5344CB8AC3E}">
        <p14:creationId xmlns:p14="http://schemas.microsoft.com/office/powerpoint/2010/main" val="32004415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Ansys - Slide Master">
  <a:themeElements>
    <a:clrScheme name="ANSYS 2021 Colors">
      <a:dk1>
        <a:sysClr val="windowText" lastClr="000000"/>
      </a:dk1>
      <a:lt1>
        <a:sysClr val="window" lastClr="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000000"/>
      </a:hlink>
      <a:folHlink>
        <a:srgbClr val="FFFF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2021 Non-Confidential" id="{57E70B26-2BFA-4075-A421-088B407A66F3}" vid="{42741FB0-B0E2-4BE7-BAD1-804A55ECCB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2106</Words>
  <Application>Microsoft Office PowerPoint</Application>
  <PresentationFormat>Widescreen</PresentationFormat>
  <Paragraphs>97</Paragraphs>
  <Slides>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Courier New</vt:lpstr>
      <vt:lpstr>Calibri</vt:lpstr>
      <vt:lpstr>Wingdings</vt:lpstr>
      <vt:lpstr>Arial</vt:lpstr>
      <vt:lpstr>Ansys - Slide Master</vt:lpstr>
      <vt:lpstr>PowerPoint Presentation</vt:lpstr>
      <vt:lpstr>Overview of my time at Ansys</vt:lpstr>
      <vt:lpstr>EMIT API Wrapper in PYAEDT</vt:lpstr>
      <vt:lpstr>Antenna Extract from GLTF/GLB file</vt:lpstr>
      <vt:lpstr>Measurement File Investigation (Part 1)</vt:lpstr>
      <vt:lpstr>Measurement File Investigation (Part 2)</vt:lpstr>
      <vt:lpstr>Measurement File Investigation (Part 3)</vt:lpstr>
      <vt:lpstr>Spectrum Utilization Defect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2022-12-09T15:08:43Z</dcterms:created>
  <dcterms:modified xsi:type="dcterms:W3CDTF">2022-12-09T18:53:23Z</dcterms:modified>
</cp:coreProperties>
</file>